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E6E6E6"/>
    <a:srgbClr val="ACACA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6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47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8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7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67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98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4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5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89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44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12F2-E4BA-4CDB-AB26-57E365D3AC2D}" type="datetimeFigureOut">
              <a:rPr kumimoji="1" lang="ja-JP" altLang="en-US" smtClean="0"/>
              <a:t>2025/4/18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FFAB-A9FB-4509-A13B-B67D87819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35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1087" y="204813"/>
            <a:ext cx="6695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：０４８</a:t>
            </a:r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８２９</a:t>
            </a:r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１９４４</a:t>
            </a:r>
            <a:endParaRPr kumimoji="1" lang="en-US" altLang="ja-JP" dirty="0" smtClean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nogyo-seisaku@city.saitama.lg.jp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4429" y="866417"/>
            <a:ext cx="669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申込締切：</a:t>
            </a:r>
            <a:r>
              <a:rPr kumimoji="1" lang="ja-JP" altLang="en-US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相談を希望する開設日の５日前</a:t>
            </a:r>
            <a:r>
              <a:rPr kumimoji="1" lang="ja-JP" altLang="en-US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  <a:r>
              <a:rPr kumimoji="1" lang="en-US" altLang="ja-JP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16835" y="1294009"/>
            <a:ext cx="5883965" cy="1211066"/>
          </a:xfrm>
          <a:prstGeom prst="rect">
            <a:avLst/>
          </a:prstGeom>
          <a:solidFill>
            <a:schemeClr val="bg1"/>
          </a:solidFill>
          <a:ln w="79375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5146" y="1388850"/>
            <a:ext cx="6695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ワンストップ就農相談</a:t>
            </a:r>
            <a:r>
              <a:rPr kumimoji="1" lang="ja-JP" altLang="en-US" sz="3600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窓口</a:t>
            </a:r>
            <a:endParaRPr kumimoji="1" lang="en-US" altLang="ja-JP" sz="3600" dirty="0" smtClean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3600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相談申込</a:t>
            </a:r>
            <a:r>
              <a:rPr kumimoji="1" lang="ja-JP" altLang="en-US" sz="360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書</a:t>
            </a:r>
            <a:endParaRPr kumimoji="1" lang="en-US" altLang="ja-JP" sz="3600" dirty="0" smtClean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/>
          </p:nvPr>
        </p:nvGraphicFramePr>
        <p:xfrm>
          <a:off x="183710" y="2647439"/>
          <a:ext cx="6477165" cy="6479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9370">
                  <a:extLst>
                    <a:ext uri="{9D8B030D-6E8A-4147-A177-3AD203B41FA5}">
                      <a16:colId xmlns:a16="http://schemas.microsoft.com/office/drawing/2014/main" val="2325623216"/>
                    </a:ext>
                  </a:extLst>
                </a:gridCol>
                <a:gridCol w="1877151">
                  <a:extLst>
                    <a:ext uri="{9D8B030D-6E8A-4147-A177-3AD203B41FA5}">
                      <a16:colId xmlns:a16="http://schemas.microsoft.com/office/drawing/2014/main" val="342525204"/>
                    </a:ext>
                  </a:extLst>
                </a:gridCol>
                <a:gridCol w="1331843">
                  <a:extLst>
                    <a:ext uri="{9D8B030D-6E8A-4147-A177-3AD203B41FA5}">
                      <a16:colId xmlns:a16="http://schemas.microsoft.com/office/drawing/2014/main" val="1481972513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1547873753"/>
                    </a:ext>
                  </a:extLst>
                </a:gridCol>
              </a:tblGrid>
              <a:tr h="3686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414889"/>
                  </a:ext>
                </a:extLst>
              </a:tr>
              <a:tr h="6689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22742"/>
                  </a:ext>
                </a:extLst>
              </a:tr>
              <a:tr h="647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年齢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年齢　　歳（生年月日：　　年　　月　　日）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706322"/>
                  </a:ext>
                </a:extLst>
              </a:tr>
              <a:tr h="8633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　　</a:t>
                      </a:r>
                      <a:r>
                        <a:rPr kumimoji="1" lang="ja-JP" altLang="en-US" sz="18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703738"/>
                  </a:ext>
                </a:extLst>
              </a:tr>
              <a:tr h="6255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623081"/>
                  </a:ext>
                </a:extLst>
              </a:tr>
              <a:tr h="58167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785005"/>
                  </a:ext>
                </a:extLst>
              </a:tr>
              <a:tr h="9925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希望品目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１．水稲　　２．露地野菜　　３．施設野菜　　４．花き　　５．果樹　　６．畜産　　</a:t>
                      </a:r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７．その他（　　　　　　　　　）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631195"/>
                  </a:ext>
                </a:extLst>
              </a:tr>
              <a:tr h="614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有・無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自己資金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万円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51372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相談内容</a:t>
                      </a:r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en-US" altLang="ja-JP" sz="18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33971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05146" y="9141731"/>
            <a:ext cx="6695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申込書の内容は、ワンストップ就農相談窓口（構成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：さいたま市農業政策課、</a:t>
            </a:r>
            <a:endParaRPr lang="en-US" altLang="ja-JP" sz="120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さいたま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市農業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委員会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埼玉県さいたま農林振興センター、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JA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さいたま、</a:t>
            </a:r>
            <a:r>
              <a:rPr lang="en-US" altLang="ja-JP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JA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南彩）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で、情報を共有するものですので</a:t>
            </a:r>
            <a:r>
              <a:rPr lang="ja-JP" altLang="en-US" sz="1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、ご了解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願います。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9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</TotalTime>
  <Words>167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さいたま市</dc:creator>
  <cp:lastModifiedBy>さいたま市</cp:lastModifiedBy>
  <cp:revision>78</cp:revision>
  <cp:lastPrinted>2023-04-07T00:41:31Z</cp:lastPrinted>
  <dcterms:created xsi:type="dcterms:W3CDTF">2020-06-15T02:53:13Z</dcterms:created>
  <dcterms:modified xsi:type="dcterms:W3CDTF">2025-04-18T05:45:22Z</dcterms:modified>
</cp:coreProperties>
</file>