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70" r:id="rId2"/>
    <p:sldId id="286" r:id="rId3"/>
    <p:sldId id="287" r:id="rId4"/>
    <p:sldId id="288" r:id="rId5"/>
    <p:sldId id="283" r:id="rId6"/>
    <p:sldId id="273" r:id="rId7"/>
    <p:sldId id="274" r:id="rId8"/>
    <p:sldId id="289" r:id="rId9"/>
    <p:sldId id="296" r:id="rId10"/>
    <p:sldId id="277" r:id="rId11"/>
    <p:sldId id="292" r:id="rId12"/>
    <p:sldId id="295" r:id="rId13"/>
    <p:sldId id="290" r:id="rId14"/>
    <p:sldId id="294" r:id="rId1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0D920C9-CB78-4BCB-B62F-8613F0883CC5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260200B-0435-45AA-9FDD-11F4F9838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63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9CF6833-3910-4C6E-9E7D-F9C29B6E98D9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3AFBF2C-D0F1-4E2A-BFCA-7EA2F3CBAD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82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B29-E83D-4FDE-B177-A0D65A4CFF01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9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E3A8-B612-4045-B5BF-323B060F0BCB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44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5430-A3BC-43D2-91B7-C2DD3B5C0527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0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6E8C-8865-4109-8166-F5196990EDDE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7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DA2E-FB53-463F-9C5C-B0691CA47D88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5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9B1E-65D4-4426-8701-0CD74D18723B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A593-58D9-4022-813E-90EB22C34DE3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81CF-F710-4259-B7A6-F575D35FBE86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E258-9990-49F1-98E8-0956888A4644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7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9E48-3265-473D-A684-81A681C26073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3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E10A-8597-48A3-9DC7-2F022889819A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1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71AF4-5A7F-4DF0-AAFC-7B3312632BE3}" type="datetime1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6046" y="2041340"/>
            <a:ext cx="8609162" cy="1282329"/>
          </a:xfrm>
        </p:spPr>
        <p:txBody>
          <a:bodyPr>
            <a:noAutofit/>
          </a:bodyPr>
          <a:lstStyle/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令和８年度さいたま市自動運転推進業務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4175603"/>
            <a:ext cx="6858000" cy="755954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企画提案書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269712" y="111666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（様式４）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76046" y="564012"/>
            <a:ext cx="860916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作成にあたっての注意事項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企画提案書中に企業名、企業ロゴ等を記載しないこと。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業務の目的や事業の特性を理解し、評価基準を踏まえた提案内容を作成すること。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標題と用紙の向きを守っていただければ、デザインを変えることも可能。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ポイント以上を原則（注意書き等の補足説明等は除く）とし、見やすい資料を作成すること。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企画提案書は、最大で２０枚（本表紙含む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65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７　 （自動運転レベル４運行実現）中長期収支計画および事業モデル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2143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８　（自動運転レベル４運行実現）技術面における検証手法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646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C76B3-78A0-9253-C26C-6CD96F2C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878BC9-F802-E3BB-4AFA-F025FA63769A}"/>
              </a:ext>
            </a:extLst>
          </p:cNvPr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９　（自動運転レベル４運行実現）社会受容面における検証手法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05BEABC-181E-6D4A-90A5-3D63E373174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8C1D5744-3788-BDE3-0798-A301A9D21412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8075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１０　 （自動運転レベル４運行実現）ロードマップ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9394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１１　その他（業務全体に対する自由提案）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137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１　会社概要・業務経歴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273120"/>
              </p:ext>
            </p:extLst>
          </p:nvPr>
        </p:nvGraphicFramePr>
        <p:xfrm>
          <a:off x="214519" y="1902295"/>
          <a:ext cx="8622060" cy="405538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50133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6571927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</a:tblGrid>
              <a:tr h="250642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472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本店の所在地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472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支店の所在地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4259202"/>
                  </a:ext>
                </a:extLst>
              </a:tr>
              <a:tr h="472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設立年月日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071705"/>
                  </a:ext>
                </a:extLst>
              </a:tr>
              <a:tr h="472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109773"/>
                  </a:ext>
                </a:extLst>
              </a:tr>
              <a:tr h="472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5135707"/>
                  </a:ext>
                </a:extLst>
              </a:tr>
              <a:tr h="1420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173930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214519" y="1544802"/>
            <a:ext cx="204724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■会社概要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4519" y="720773"/>
            <a:ext cx="873724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会社概要を記載してください。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817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１　会社概要・業務経歴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94157"/>
              </p:ext>
            </p:extLst>
          </p:nvPr>
        </p:nvGraphicFramePr>
        <p:xfrm>
          <a:off x="239594" y="2133601"/>
          <a:ext cx="8690221" cy="44624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35111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929563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878945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1018660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4527942">
                  <a:extLst>
                    <a:ext uri="{9D8B030D-6E8A-4147-A177-3AD203B41FA5}">
                      <a16:colId xmlns:a16="http://schemas.microsoft.com/office/drawing/2014/main" val="76057108"/>
                    </a:ext>
                  </a:extLst>
                </a:gridCol>
              </a:tblGrid>
              <a:tr h="67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発注者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完了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最終契約額（円）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概要・ポイント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02623" y="1749450"/>
            <a:ext cx="204724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■業務経歴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707605"/>
            <a:ext cx="87491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令和３年４月以降に完了又は実施中である、本業務と同種又は類似する業務の受託業務について、直近のものから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件以内で記載してください。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497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２　業務の実施体制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14203" y="1570340"/>
            <a:ext cx="204724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■実施体制図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02623" y="2034745"/>
            <a:ext cx="8749145" cy="4226533"/>
          </a:xfrm>
          <a:prstGeom prst="roundRect">
            <a:avLst>
              <a:gd name="adj" fmla="val 0"/>
            </a:avLst>
          </a:prstGeom>
          <a:noFill/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714128"/>
            <a:ext cx="87491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業務の実施体制図を記載してください。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実施体制のポイントを記載してください。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27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２　業務の実施体制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713290"/>
              </p:ext>
            </p:extLst>
          </p:nvPr>
        </p:nvGraphicFramePr>
        <p:xfrm>
          <a:off x="192232" y="1662688"/>
          <a:ext cx="8759536" cy="50587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9986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1205880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909248734"/>
                    </a:ext>
                  </a:extLst>
                </a:gridCol>
                <a:gridCol w="592282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2841913">
                  <a:extLst>
                    <a:ext uri="{9D8B030D-6E8A-4147-A177-3AD203B41FA5}">
                      <a16:colId xmlns:a16="http://schemas.microsoft.com/office/drawing/2014/main" val="2226153038"/>
                    </a:ext>
                  </a:extLst>
                </a:gridCol>
              </a:tblGrid>
              <a:tr h="685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本業務における役割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（ふりがな）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部署・役職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本業務に関係する取得資格の状況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経験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本業務に関する実績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540175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192232" y="707605"/>
            <a:ext cx="8759536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現段階で、配置を予定する者全員について、記入してください。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再委託先の担当者が従事する場合は、再委託先の企業名を「部署・役職」の欄に記載してください。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532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３　（</a:t>
            </a:r>
            <a:r>
              <a:rPr kumimoji="1" lang="zh-TW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自動運転実証実験</a:t>
            </a: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）実施体制・計画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56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４　（</a:t>
            </a:r>
            <a:r>
              <a:rPr kumimoji="1" lang="zh-TW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自動運転実証実験</a:t>
            </a: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）調達車両の仕様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681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５　（</a:t>
            </a:r>
            <a:r>
              <a:rPr kumimoji="1" lang="zh-TW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自動運転実証実験</a:t>
            </a: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kumimoji="1" lang="zh-TW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効果検証手法</a:t>
            </a:r>
            <a:endParaRPr kumimoji="1" lang="ja-JP" altLang="en-US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61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77A3-3E00-D27A-A077-5AC45FA7F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E1016EA-3C31-5919-9BBE-BF8D5110248F}"/>
              </a:ext>
            </a:extLst>
          </p:cNvPr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６　（自動運転レベル４運行実現）経営面における検証手法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7200E2B-336E-56FF-F577-92B9178C2C1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66BD836C-05CB-D157-D186-A60D499C3E3B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審査の視点を踏まえて、考え・ポイント、ポイントを踏まえた検討の流れ・検討に必要な要素・業務実施上の独自の工夫等を提案してください。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691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1134</TotalTime>
  <Words>967</Words>
  <Application>Microsoft Office PowerPoint</Application>
  <PresentationFormat>画面に合わせる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Meiryo UI</vt:lpstr>
      <vt:lpstr>ＭＳ Ｐゴシック</vt:lpstr>
      <vt:lpstr>游ゴシック</vt:lpstr>
      <vt:lpstr>Arial</vt:lpstr>
      <vt:lpstr>Calibri</vt:lpstr>
      <vt:lpstr>Calibri Light</vt:lpstr>
      <vt:lpstr>Wingdings</vt:lpstr>
      <vt:lpstr>Office テーマ</vt:lpstr>
      <vt:lpstr>令和８年度さいたま市自動運転推進業務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さいたま市</dc:creator>
  <cp:lastModifiedBy>さいたま市</cp:lastModifiedBy>
  <cp:revision>113</cp:revision>
  <cp:lastPrinted>2023-01-18T12:00:40Z</cp:lastPrinted>
  <dcterms:created xsi:type="dcterms:W3CDTF">2021-09-14T09:44:38Z</dcterms:created>
  <dcterms:modified xsi:type="dcterms:W3CDTF">2026-04-28T05:21:21Z</dcterms:modified>
</cp:coreProperties>
</file>