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0" r:id="rId2"/>
    <p:sldId id="287" r:id="rId3"/>
    <p:sldId id="288" r:id="rId4"/>
    <p:sldId id="283" r:id="rId5"/>
    <p:sldId id="273" r:id="rId6"/>
    <p:sldId id="274" r:id="rId7"/>
    <p:sldId id="289" r:id="rId8"/>
    <p:sldId id="295" r:id="rId9"/>
    <p:sldId id="296" r:id="rId10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0D920C9-CB78-4BCB-B62F-8613F0883CC5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260200B-0435-45AA-9FDD-11F4F9838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30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9CF6833-3910-4C6E-9E7D-F9C29B6E98D9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3AFBF2C-D0F1-4E2A-BFCA-7EA2F3CBA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2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B29-E83D-4FDE-B177-A0D65A4CFF01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29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E3A8-B612-4045-B5BF-323B060F0BCB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4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430-A3BC-43D2-91B7-C2DD3B5C0527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6E8C-8865-4109-8166-F5196990EDDE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7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DA2E-FB53-463F-9C5C-B0691CA47D88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5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9B1E-65D4-4426-8701-0CD74D18723B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A593-58D9-4022-813E-90EB22C34DE3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1CF-F710-4259-B7A6-F575D35FBE86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E258-9990-49F1-98E8-0956888A4644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7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9E48-3265-473D-A684-81A681C26073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3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E10A-8597-48A3-9DC7-2F022889819A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1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1AF4-5A7F-4DF0-AAFC-7B3312632BE3}" type="datetime1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6046" y="2041340"/>
            <a:ext cx="8609162" cy="1282329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令和７年度さいたま市</a:t>
            </a:r>
            <a: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3D</a:t>
            </a:r>
            <a:r>
              <a:rPr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都市モデル活用業務</a:t>
            </a:r>
            <a:endParaRPr lang="ja-JP" altLang="en-US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75603"/>
            <a:ext cx="6858000" cy="755954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企画提案書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69712" y="11166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（様式４）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76046" y="564012"/>
            <a:ext cx="86091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作成にあたっての注意事項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企画提案書中に企業名、企業ロゴ等を記載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業務の目的や事業の特性を理解し、評価基準を踏まえた提案内容を作成すること。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標題と用紙の向きを守っていただければ、デザインを変えることも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文字の大きさは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10.5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ポイント以上を原則（注意書き等の補足説明等は除く）とし、見やすい資料を作成すること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企画提案書は、最大で２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枚（本表紙含む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　業務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経歴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22701"/>
              </p:ext>
            </p:extLst>
          </p:nvPr>
        </p:nvGraphicFramePr>
        <p:xfrm>
          <a:off x="202623" y="1091756"/>
          <a:ext cx="8727192" cy="4462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0791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933518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882684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1022994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4547205">
                  <a:extLst>
                    <a:ext uri="{9D8B030D-6E8A-4147-A177-3AD203B41FA5}">
                      <a16:colId xmlns:a16="http://schemas.microsoft.com/office/drawing/2014/main" val="76057108"/>
                    </a:ext>
                  </a:extLst>
                </a:gridCol>
              </a:tblGrid>
              <a:tr h="67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発注者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完了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年月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最終契約額（円）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概要・ポイント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02622" y="707605"/>
            <a:ext cx="2801834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■業務経歴（●社）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5589149"/>
            <a:ext cx="874914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令和２年度以降に完了又は実施中である、本業務と同種又は類似する業務の受託業務について、直近のものから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件以内で記載してください。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企業体の場合は、構成員ごとに作成してください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。その際、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●社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の部分にＡ社、Ｂ社等と記入してください。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単体企業の場合は記入不要のため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●社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は削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除してください。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97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02623" y="714128"/>
            <a:ext cx="195882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■実施体制図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02623" y="1178533"/>
            <a:ext cx="8749145" cy="4226533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5560448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業務の実施体制図を記載してください。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実施体制のポイント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2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09697"/>
              </p:ext>
            </p:extLst>
          </p:nvPr>
        </p:nvGraphicFramePr>
        <p:xfrm>
          <a:off x="192232" y="799938"/>
          <a:ext cx="8759536" cy="50587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9986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120588031"/>
                    </a:ext>
                  </a:extLst>
                </a:gridCol>
                <a:gridCol w="1070264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909248734"/>
                    </a:ext>
                  </a:extLst>
                </a:gridCol>
                <a:gridCol w="592282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2841913">
                  <a:extLst>
                    <a:ext uri="{9D8B030D-6E8A-4147-A177-3AD203B41FA5}">
                      <a16:colId xmlns:a16="http://schemas.microsoft.com/office/drawing/2014/main" val="2226153038"/>
                    </a:ext>
                  </a:extLst>
                </a:gridCol>
              </a:tblGrid>
              <a:tr h="685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本業務における役割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（ふりがな）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本業務に関係する取得資格の状況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経験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類似業務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・当該類似業務における役割の実績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4017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192232" y="5981538"/>
            <a:ext cx="875953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現段階で、配置を予定する者全員について、記入してください。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5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7073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t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業務提案について</a:t>
            </a:r>
            <a:endParaRPr kumimoji="1" lang="en-US" altLang="ja-JP" sz="2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</a:t>
            </a:r>
            <a:r>
              <a:rPr kumimoji="1" lang="ja-JP" altLang="en-US" sz="17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）作品コンテストの具体的な企画</a:t>
            </a: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</a:t>
            </a:r>
            <a:endParaRPr kumimoji="1" lang="ja-JP" altLang="en-US" sz="17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審査の視点を踏まえて、業務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r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7073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t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業務提案について</a:t>
            </a:r>
            <a:endParaRPr kumimoji="1" lang="en-US" altLang="ja-JP" sz="2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</a:t>
            </a:r>
            <a:r>
              <a:rPr kumimoji="1" lang="ja-JP" altLang="en-US" sz="17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）すそ野拡大、作品応募促進に必要なプログラムの具体的な企画</a:t>
            </a: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</a:t>
            </a:r>
            <a:endParaRPr kumimoji="1" lang="ja-JP" altLang="en-US" sz="17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審査の視点を踏まえて、業務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r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6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7073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t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業務提案について</a:t>
            </a:r>
            <a:endParaRPr kumimoji="1" lang="en-US" altLang="ja-JP" sz="2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</a:t>
            </a:r>
            <a:r>
              <a:rPr kumimoji="1" lang="ja-JP" altLang="en-US" sz="17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）本イベントの具体的かつ円滑な運営方法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審査の視点を踏まえて、業務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r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6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270022"/>
            <a:ext cx="8718514" cy="854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審査の視点を踏まえて、業務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実施上の独自の工夫等を提案してください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r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7073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t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業務提案について</a:t>
            </a:r>
            <a:endParaRPr kumimoji="1" lang="en-US" altLang="ja-JP" sz="2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17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ja-JP" altLang="en-US" sz="17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４）本イベントの取組を広く情報発信する方法</a:t>
            </a:r>
          </a:p>
        </p:txBody>
      </p:sp>
    </p:spTree>
    <p:extLst>
      <p:ext uri="{BB962C8B-B14F-4D97-AF65-F5344CB8AC3E}">
        <p14:creationId xmlns:p14="http://schemas.microsoft.com/office/powerpoint/2010/main" val="29893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1173842"/>
            <a:ext cx="8718514" cy="1046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業務スケジュールを記載して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ください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要求水準書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の業務</a:t>
            </a:r>
            <a:r>
              <a:rPr lang="ja-JP" altLang="en-US" sz="12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内容</a:t>
            </a: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にスケジュールに関する留意点がございますのでご確認ください。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r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t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業務スケジュール</a:t>
            </a:r>
            <a:endParaRPr kumimoji="1" lang="en-US" altLang="ja-JP" sz="2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634</Words>
  <Application>Microsoft Office PowerPoint</Application>
  <PresentationFormat>画面に合わせる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令和７年度さいたま市3D都市モデル活用業務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121</cp:revision>
  <cp:lastPrinted>2024-02-08T09:26:16Z</cp:lastPrinted>
  <dcterms:created xsi:type="dcterms:W3CDTF">2021-09-14T09:44:38Z</dcterms:created>
  <dcterms:modified xsi:type="dcterms:W3CDTF">2025-02-15T04:34:20Z</dcterms:modified>
</cp:coreProperties>
</file>