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BIZ UDGothic" panose="020B0400000000000000" pitchFamily="49" charset="-128"/>
      <p:regular r:id="rId11"/>
      <p:bold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05aa8b1e04_5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05aa8b1e04_5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06220f241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06220f241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solidFill>
                  <a:schemeClr val="dk1"/>
                </a:solidFill>
              </a:rPr>
              <a:t>（テーマ性を評価するスライド）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f555b8812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f555b8812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solidFill>
                  <a:schemeClr val="dk1"/>
                </a:solidFill>
              </a:rPr>
              <a:t>（テーマ性を評価するスライド）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f555b8812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f555b8812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solidFill>
                  <a:schemeClr val="dk1"/>
                </a:solidFill>
              </a:rPr>
              <a:t>（テーマ性を評価するスライド）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f555b8812d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f555b8812d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solidFill>
                  <a:schemeClr val="dk1"/>
                </a:solidFill>
              </a:rPr>
              <a:t>（テーマ性を評価するスライド）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f555b8812d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f555b8812d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solidFill>
                  <a:schemeClr val="dk1"/>
                </a:solidFill>
              </a:rPr>
              <a:t>（テーマ性を評価するスライド）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05aa8b1e04_5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05aa8b1e04_5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279281" y="4656132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pic>
        <p:nvPicPr>
          <p:cNvPr id="11" name="Google Shape;11;p2" title="【WEBで使用】SAITAMAMinecraft2026_logo260604RGB_JPEG.jp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424012" y="726250"/>
            <a:ext cx="4295975" cy="219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-7100"/>
            <a:ext cx="9144000" cy="51507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/>
          <p:nvPr/>
        </p:nvSpPr>
        <p:spPr>
          <a:xfrm>
            <a:off x="325900" y="836000"/>
            <a:ext cx="8508600" cy="4116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279281" y="4656132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325900" y="153950"/>
            <a:ext cx="7396200" cy="584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pic>
        <p:nvPicPr>
          <p:cNvPr id="17" name="Google Shape;17;p3" title="【WEBで使用】SAITAMAMinecraft2026_logo260604RGB_JPEG.jp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86100" y="153900"/>
            <a:ext cx="1141875" cy="584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subTitle" idx="4294967295"/>
          </p:nvPr>
        </p:nvSpPr>
        <p:spPr>
          <a:xfrm>
            <a:off x="311700" y="3393054"/>
            <a:ext cx="8520600" cy="88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sz="4900" b="1" dirty="0">
                <a:latin typeface="BIZ UDGothic"/>
                <a:ea typeface="BIZ UDGothic"/>
                <a:cs typeface="BIZ UDGothic"/>
                <a:sym typeface="BIZ UDGothic"/>
              </a:rPr>
              <a:t>【作品タイトル】</a:t>
            </a:r>
            <a:endParaRPr sz="4900" b="1" dirty="0"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819575" y="4511479"/>
            <a:ext cx="5375100" cy="3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 dirty="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【チーム名／作成者名】　　</a:t>
            </a:r>
            <a:endParaRPr b="1" dirty="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11700" y="867225"/>
            <a:ext cx="8520600" cy="40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BIZ UDGothic"/>
              <a:buChar char="●"/>
            </a:pPr>
            <a:r>
              <a:rPr lang="ja" sz="1800">
                <a:solidFill>
                  <a:srgbClr val="595959"/>
                </a:solidFill>
                <a:latin typeface="BIZ UDGothic"/>
                <a:ea typeface="BIZ UDGothic"/>
                <a:cs typeface="BIZ UDGothic"/>
                <a:sym typeface="BIZ UDGothic"/>
              </a:rPr>
              <a:t>かつよう した ばしょ がどこか（大宮駅のまわり　など）</a:t>
            </a:r>
            <a:endParaRPr sz="180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BIZ UDGothic"/>
              <a:buChar char="●"/>
            </a:pPr>
            <a:r>
              <a:rPr lang="ja" sz="1800">
                <a:solidFill>
                  <a:srgbClr val="595959"/>
                </a:solidFill>
                <a:latin typeface="BIZ UDGothic"/>
                <a:ea typeface="BIZ UDGothic"/>
                <a:cs typeface="BIZ UDGothic"/>
                <a:sym typeface="BIZ UDGothic"/>
              </a:rPr>
              <a:t>せいさくする まえ と せいさくした あと の スクリーンショット</a:t>
            </a:r>
            <a:endParaRPr sz="180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1800">
                <a:solidFill>
                  <a:srgbClr val="595959"/>
                </a:solidFill>
                <a:latin typeface="BIZ UDGothic"/>
                <a:ea typeface="BIZ UDGothic"/>
                <a:cs typeface="BIZ UDGothic"/>
                <a:sym typeface="BIZ UDGothic"/>
              </a:rPr>
              <a:t>（作成時、上記のメモは削除してください）</a:t>
            </a:r>
            <a:endParaRPr sz="180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339961" y="166968"/>
            <a:ext cx="7180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作品名</a:t>
            </a:r>
            <a:endParaRPr sz="3000" b="1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/>
        </p:nvSpPr>
        <p:spPr>
          <a:xfrm>
            <a:off x="311700" y="867225"/>
            <a:ext cx="85206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1800" b="1" dirty="0">
                <a:solidFill>
                  <a:srgbClr val="595959"/>
                </a:solidFill>
                <a:latin typeface="BIZ UDGothic"/>
                <a:ea typeface="BIZ UDGothic"/>
                <a:cs typeface="BIZ UDGothic"/>
                <a:sym typeface="BIZ UDGothic"/>
              </a:rPr>
              <a:t>【テーマ性】</a:t>
            </a:r>
            <a:endParaRPr sz="1800" dirty="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339961" y="166968"/>
            <a:ext cx="7180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作品名</a:t>
            </a:r>
            <a:endParaRPr sz="3000" b="1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311700" y="1341825"/>
            <a:ext cx="8520600" cy="36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BIZ UDGothic"/>
              <a:buChar char="●"/>
            </a:pPr>
            <a:r>
              <a:rPr lang="ja" sz="1800" dirty="0">
                <a:solidFill>
                  <a:srgbClr val="595959"/>
                </a:solidFill>
                <a:latin typeface="BIZ UDGothic"/>
                <a:ea typeface="BIZ UDGothic"/>
                <a:cs typeface="BIZ UDGothic"/>
                <a:sym typeface="BIZ UDGothic"/>
              </a:rPr>
              <a:t>さいたま市を どんな まち に したい と おもったか</a:t>
            </a:r>
            <a:endParaRPr sz="1800" dirty="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1800" dirty="0">
                <a:solidFill>
                  <a:srgbClr val="595959"/>
                </a:solidFill>
                <a:latin typeface="BIZ UDGothic"/>
                <a:ea typeface="BIZ UDGothic"/>
                <a:cs typeface="BIZ UDGothic"/>
                <a:sym typeface="BIZ UDGothic"/>
              </a:rPr>
              <a:t>なぜ そのような まち にしたい と おもったか</a:t>
            </a:r>
            <a:endParaRPr sz="1800" dirty="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1800" dirty="0">
                <a:solidFill>
                  <a:srgbClr val="595959"/>
                </a:solidFill>
                <a:latin typeface="BIZ UDGothic"/>
                <a:ea typeface="BIZ UDGothic"/>
                <a:cs typeface="BIZ UDGothic"/>
                <a:sym typeface="BIZ UDGothic"/>
              </a:rPr>
              <a:t>その おもい を ワールド の なか で どう ひょうげん したか</a:t>
            </a:r>
            <a:endParaRPr sz="1800" dirty="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BIZ UDGothic"/>
              <a:buChar char="●"/>
            </a:pPr>
            <a:r>
              <a:rPr lang="ja" sz="1800" dirty="0">
                <a:solidFill>
                  <a:srgbClr val="595959"/>
                </a:solidFill>
                <a:latin typeface="BIZ UDGothic"/>
                <a:ea typeface="BIZ UDGothic"/>
                <a:cs typeface="BIZ UDGothic"/>
                <a:sym typeface="BIZ UDGothic"/>
              </a:rPr>
              <a:t>テーマ性 にかんする 作品のスクリーンショット</a:t>
            </a:r>
            <a:endParaRPr sz="1800" dirty="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1800" dirty="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（作成時、上記のメモは削除してください）</a:t>
            </a:r>
            <a:endParaRPr sz="1800" dirty="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/>
        </p:nvSpPr>
        <p:spPr>
          <a:xfrm>
            <a:off x="311700" y="867225"/>
            <a:ext cx="85206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800" b="1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【課題発見・提案力】</a:t>
            </a:r>
            <a:endParaRPr sz="180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339961" y="166968"/>
            <a:ext cx="7180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作品名</a:t>
            </a:r>
            <a:endParaRPr sz="3000" b="1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311700" y="1341825"/>
            <a:ext cx="8520600" cy="36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IZ UDGothic"/>
              <a:buChar char="●"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りそう の まち を じつげんする ためには、さいたま市には どのような かだい があると おもったか。</a:t>
            </a:r>
            <a:endParaRPr sz="180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かいけつさく として なに を ひょうげんしたか 。</a:t>
            </a:r>
            <a:endParaRPr sz="180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IZ UDGothic"/>
              <a:buChar char="●"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課題発見・提案力 にかんする 作品のスクリーンショット　</a:t>
            </a:r>
            <a:endParaRPr sz="180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（作成時、上記のメモは削除してください）</a:t>
            </a:r>
            <a:endParaRPr sz="180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/>
        </p:nvSpPr>
        <p:spPr>
          <a:xfrm>
            <a:off x="311700" y="867225"/>
            <a:ext cx="85206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800" b="1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【まちとしての魅力】</a:t>
            </a:r>
            <a:endParaRPr sz="180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339961" y="166968"/>
            <a:ext cx="7180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作品名</a:t>
            </a:r>
            <a:endParaRPr sz="3000" b="1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311700" y="1341825"/>
            <a:ext cx="8520600" cy="36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IZ UDGothic"/>
              <a:buChar char="●"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まち の みためだけでない たいけん としての みりょく を どう ひょうげん したか。</a:t>
            </a:r>
            <a:endParaRPr sz="180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まち が ひとびと に どのように つかわれるか 。</a:t>
            </a:r>
            <a:endParaRPr sz="180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IZ UDGothic"/>
              <a:buChar char="●"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まちとしての 魅力 にかんする 作品のスクリーンショット</a:t>
            </a:r>
            <a:endParaRPr sz="180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（作成時、上記のメモは削除してください）</a:t>
            </a:r>
            <a:endParaRPr sz="180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/>
        </p:nvSpPr>
        <p:spPr>
          <a:xfrm>
            <a:off x="311700" y="867225"/>
            <a:ext cx="85206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800" b="1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【独創性】</a:t>
            </a:r>
            <a:endParaRPr sz="180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339961" y="166968"/>
            <a:ext cx="7180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作品名</a:t>
            </a:r>
            <a:endParaRPr sz="3000" b="1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91" name="Google Shape;91;p18"/>
          <p:cNvSpPr txBox="1"/>
          <p:nvPr/>
        </p:nvSpPr>
        <p:spPr>
          <a:xfrm>
            <a:off x="311700" y="1341825"/>
            <a:ext cx="8520600" cy="36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IZ UDGothic"/>
              <a:buChar char="●"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ほかにはない じぶん の さくひんだけの ようそ や ポイント。</a:t>
            </a:r>
            <a:endParaRPr sz="180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さいたま市 の みらい を かんじさせる あらたしい アイデア。</a:t>
            </a:r>
            <a:endParaRPr sz="180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IZ UDGothic"/>
              <a:buChar char="●"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独創性 にかんする 作品のスクリーンショット　</a:t>
            </a:r>
            <a:endParaRPr sz="180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（作成時、上記のメモは削除してください）</a:t>
            </a:r>
            <a:endParaRPr sz="180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/>
        </p:nvSpPr>
        <p:spPr>
          <a:xfrm>
            <a:off x="311700" y="867225"/>
            <a:ext cx="85206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ja" sz="1800" b="1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【作品完成度】</a:t>
            </a:r>
            <a:endParaRPr sz="1800" b="1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97" name="Google Shape;97;p19"/>
          <p:cNvSpPr txBox="1"/>
          <p:nvPr/>
        </p:nvSpPr>
        <p:spPr>
          <a:xfrm>
            <a:off x="339961" y="166968"/>
            <a:ext cx="7180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作品名</a:t>
            </a:r>
            <a:endParaRPr sz="3000" b="1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98" name="Google Shape;98;p19"/>
          <p:cNvSpPr txBox="1"/>
          <p:nvPr/>
        </p:nvSpPr>
        <p:spPr>
          <a:xfrm>
            <a:off x="311700" y="1341825"/>
            <a:ext cx="8520600" cy="36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IZ UDGothic"/>
              <a:buChar char="●"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ぜんたい の とういつかん として いしきしたこと。</a:t>
            </a:r>
            <a:endParaRPr sz="180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さくひん の なかで ひょうげん した さいぶ の くふう 。</a:t>
            </a:r>
            <a:endParaRPr sz="180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IZ UDGothic"/>
              <a:buChar char="●"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作品完成度 にかんする 作品のスクリーンショット　</a:t>
            </a:r>
            <a:endParaRPr sz="1800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" sz="1800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（作成時、上記のメモは削除してください）</a:t>
            </a:r>
            <a:endParaRPr sz="1800">
              <a:solidFill>
                <a:srgbClr val="595959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body" idx="4294967295"/>
          </p:nvPr>
        </p:nvSpPr>
        <p:spPr>
          <a:xfrm>
            <a:off x="311700" y="881025"/>
            <a:ext cx="8520600" cy="40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BIZ UDGothic"/>
              <a:buChar char="●"/>
            </a:pPr>
            <a:r>
              <a:rPr lang="ja">
                <a:latin typeface="BIZ UDGothic"/>
                <a:ea typeface="BIZ UDGothic"/>
                <a:cs typeface="BIZ UDGothic"/>
                <a:sym typeface="BIZ UDGothic"/>
              </a:rPr>
              <a:t>さいご  に アピールしたいこと。</a:t>
            </a:r>
            <a:endParaRPr>
              <a:latin typeface="BIZ UDGothic"/>
              <a:ea typeface="BIZ UDGothic"/>
              <a:cs typeface="BIZ UDGothic"/>
              <a:sym typeface="BIZ UDGothic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BIZ UDGothic"/>
              <a:buChar char="●"/>
            </a:pPr>
            <a:r>
              <a:rPr lang="ja">
                <a:latin typeface="BIZ UDGothic"/>
                <a:ea typeface="BIZ UDGothic"/>
                <a:cs typeface="BIZ UDGothic"/>
                <a:sym typeface="BIZ UDGothic"/>
              </a:rPr>
              <a:t>さんかした かんそう</a:t>
            </a:r>
            <a:endParaRPr>
              <a:latin typeface="BIZ UDGothic"/>
              <a:ea typeface="BIZ UDGothic"/>
              <a:cs typeface="BIZ UDGothic"/>
              <a:sym typeface="BIZ UDGothic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latin typeface="BIZ UDGothic"/>
                <a:ea typeface="BIZ UDGothic"/>
                <a:cs typeface="BIZ UDGothic"/>
                <a:sym typeface="BIZ UDGothic"/>
              </a:rPr>
              <a:t>（作成時、上記のメモは削除してください）</a:t>
            </a:r>
            <a:endParaRPr>
              <a:latin typeface="BIZ UDGothic"/>
              <a:ea typeface="BIZ UDGothic"/>
              <a:cs typeface="BIZ UDGothic"/>
              <a:sym typeface="BIZ UDGothic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latin typeface="BIZ UDGothic"/>
              <a:ea typeface="BIZ UDGothic"/>
              <a:cs typeface="BIZ UDGothic"/>
              <a:sym typeface="BIZ UDGothic"/>
            </a:endParaRPr>
          </a:p>
        </p:txBody>
      </p:sp>
      <p:sp>
        <p:nvSpPr>
          <p:cNvPr id="104" name="Google Shape;104;p20"/>
          <p:cNvSpPr txBox="1"/>
          <p:nvPr/>
        </p:nvSpPr>
        <p:spPr>
          <a:xfrm>
            <a:off x="339961" y="166968"/>
            <a:ext cx="7180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chemeClr val="dk2"/>
                </a:solidFill>
                <a:latin typeface="BIZ UDGothic"/>
                <a:ea typeface="BIZ UDGothic"/>
                <a:cs typeface="BIZ UDGothic"/>
                <a:sym typeface="BIZ UDGothic"/>
              </a:rPr>
              <a:t>作品名</a:t>
            </a:r>
            <a:endParaRPr sz="3000" b="1">
              <a:solidFill>
                <a:schemeClr val="dk2"/>
              </a:solidFill>
              <a:latin typeface="BIZ UDGothic"/>
              <a:ea typeface="BIZ UDGothic"/>
              <a:cs typeface="BIZ UDGothic"/>
              <a:sym typeface="BIZ UD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Office PowerPoint</Application>
  <PresentationFormat>画面に合わせる (16:9)</PresentationFormat>
  <Paragraphs>46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1" baseType="lpstr">
      <vt:lpstr>Arial</vt:lpstr>
      <vt:lpstr>BIZ UDGothic</vt:lpstr>
      <vt:lpstr>Simple Light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Koji Matsuyama</cp:lastModifiedBy>
  <cp:revision>1</cp:revision>
  <dcterms:modified xsi:type="dcterms:W3CDTF">2026-07-18T09:09:20Z</dcterms:modified>
</cp:coreProperties>
</file>