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91" r:id="rId3"/>
    <p:sldId id="260" r:id="rId4"/>
    <p:sldId id="275" r:id="rId5"/>
    <p:sldId id="259" r:id="rId6"/>
    <p:sldId id="273" r:id="rId7"/>
    <p:sldId id="274" r:id="rId8"/>
    <p:sldId id="264" r:id="rId9"/>
    <p:sldId id="263" r:id="rId10"/>
    <p:sldId id="292"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104" d="100"/>
          <a:sy n="104" d="100"/>
        </p:scale>
        <p:origin x="75"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173520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405269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27297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340523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337261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389277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237075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227863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334403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78697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5BAE00-464C-4883-8624-DF6206F06FA8}" type="datetimeFigureOut">
              <a:rPr kumimoji="1" lang="ja-JP" altLang="en-US" smtClean="0"/>
              <a:t>2020/6/12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84339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BAE00-464C-4883-8624-DF6206F06FA8}" type="datetimeFigureOut">
              <a:rPr kumimoji="1" lang="ja-JP" altLang="en-US" smtClean="0"/>
              <a:t>2020/6/12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EB15-AD2F-4C4F-A68B-F6A05E5EE6F7}" type="slidenum">
              <a:rPr kumimoji="1" lang="ja-JP" altLang="en-US" smtClean="0"/>
              <a:t>‹#›</a:t>
            </a:fld>
            <a:endParaRPr kumimoji="1" lang="ja-JP" altLang="en-US"/>
          </a:p>
        </p:txBody>
      </p:sp>
    </p:spTree>
    <p:extLst>
      <p:ext uri="{BB962C8B-B14F-4D97-AF65-F5344CB8AC3E}">
        <p14:creationId xmlns:p14="http://schemas.microsoft.com/office/powerpoint/2010/main" val="3069571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E8492-4E44-4E02-ACB1-88C00BA453CC}"/>
              </a:ext>
            </a:extLst>
          </p:cNvPr>
          <p:cNvSpPr>
            <a:spLocks noGrp="1"/>
          </p:cNvSpPr>
          <p:nvPr>
            <p:ph type="ctrTitle"/>
          </p:nvPr>
        </p:nvSpPr>
        <p:spPr>
          <a:xfrm>
            <a:off x="1524000" y="770659"/>
            <a:ext cx="6858000" cy="3574373"/>
          </a:xfrm>
          <a:prstGeom prst="foldedCorner">
            <a:avLst>
              <a:gd name="adj" fmla="val 15610"/>
            </a:avLst>
          </a:prstGeom>
          <a:solidFill>
            <a:schemeClr val="accent6">
              <a:lumMod val="20000"/>
              <a:lumOff val="80000"/>
            </a:schemeClr>
          </a:solidFill>
          <a:ln w="76200">
            <a:solidFill>
              <a:schemeClr val="tx1">
                <a:lumMod val="50000"/>
                <a:lumOff val="50000"/>
              </a:schemeClr>
            </a:solidFill>
          </a:ln>
        </p:spPr>
        <p:txBody>
          <a:bodyPr anchor="ctr">
            <a:normAutofit fontScale="90000"/>
          </a:bodyPr>
          <a:lstStyle/>
          <a:p>
            <a:pPr>
              <a:lnSpc>
                <a:spcPct val="150000"/>
              </a:lnSpc>
            </a:pPr>
            <a:r>
              <a:rPr lang="ja-JP" altLang="en-US" dirty="0">
                <a:latin typeface="UD デジタル 教科書体 N-R" panose="02020400000000000000" pitchFamily="17" charset="-128"/>
                <a:ea typeface="UD デジタル 教科書体 N-R" panose="02020400000000000000" pitchFamily="17" charset="-128"/>
              </a:rPr>
              <a:t>さんすう</a:t>
            </a:r>
            <a:br>
              <a:rPr lang="en-US" altLang="ja-JP" dirty="0">
                <a:latin typeface="UD デジタル 教科書体 N-R" panose="02020400000000000000" pitchFamily="17" charset="-128"/>
                <a:ea typeface="UD デジタル 教科書体 N-R" panose="02020400000000000000" pitchFamily="17" charset="-128"/>
              </a:rPr>
            </a:br>
            <a:r>
              <a:rPr lang="ja-JP" altLang="en-US" dirty="0">
                <a:latin typeface="UD デジタル 教科書体 N-R" panose="02020400000000000000" pitchFamily="17" charset="-128"/>
                <a:ea typeface="UD デジタル 教科書体 N-R" panose="02020400000000000000" pitchFamily="17" charset="-128"/>
              </a:rPr>
              <a:t>どっちがおおい？</a:t>
            </a:r>
            <a:br>
              <a:rPr lang="en-US" altLang="ja-JP" dirty="0">
                <a:latin typeface="UD デジタル 教科書体 N-R" panose="02020400000000000000" pitchFamily="17" charset="-128"/>
                <a:ea typeface="UD デジタル 教科書体 N-R" panose="02020400000000000000" pitchFamily="17" charset="-128"/>
              </a:rPr>
            </a:br>
            <a:r>
              <a:rPr lang="ja-JP" altLang="en-US" dirty="0">
                <a:latin typeface="UD デジタル 教科書体 N-R" panose="02020400000000000000" pitchFamily="17" charset="-128"/>
                <a:ea typeface="UD デジタル 教科書体 N-R" panose="02020400000000000000" pitchFamily="17" charset="-128"/>
              </a:rPr>
              <a:t>（１対１対応）</a:t>
            </a:r>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サブタイトル 3"/>
          <p:cNvSpPr>
            <a:spLocks noGrp="1"/>
          </p:cNvSpPr>
          <p:nvPr>
            <p:ph type="subTitle" idx="1"/>
          </p:nvPr>
        </p:nvSpPr>
        <p:spPr>
          <a:xfrm>
            <a:off x="1886688" y="4667718"/>
            <a:ext cx="6132624" cy="847452"/>
          </a:xfrm>
        </p:spPr>
        <p:txBody>
          <a:bodyPr>
            <a:normAutofit fontScale="85000" lnSpcReduction="10000"/>
          </a:bodyPr>
          <a:lstStyle/>
          <a:p>
            <a:pPr algn="l"/>
            <a:r>
              <a:rPr lang="en-US" altLang="ja-JP" sz="1500" dirty="0"/>
              <a:t>※</a:t>
            </a:r>
            <a:r>
              <a:rPr lang="ja-JP" altLang="en-US" sz="1500" dirty="0"/>
              <a:t>お子さんの実態に合ったスライドを選択してご活用ください。</a:t>
            </a:r>
            <a:endParaRPr lang="en-US" altLang="ja-JP" sz="1500" dirty="0"/>
          </a:p>
          <a:p>
            <a:pPr algn="l"/>
            <a:r>
              <a:rPr lang="ja-JP" altLang="en-US" sz="1500" dirty="0"/>
              <a:t>　また、お子さんに合わせて、スライドを修正してご使用ください。</a:t>
            </a:r>
            <a:endParaRPr lang="en-US" altLang="ja-JP" sz="1500" dirty="0"/>
          </a:p>
          <a:p>
            <a:pPr algn="l"/>
            <a:r>
              <a:rPr lang="ja-JP" altLang="en-US" sz="1500" dirty="0"/>
              <a:t>　また、スライドを画像化してご使用される場合は次のスライドをご覧ください。</a:t>
            </a:r>
            <a:endParaRPr lang="en-US" altLang="ja-JP" sz="15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5893" y="4125839"/>
            <a:ext cx="1084991" cy="1712017"/>
          </a:xfrm>
          <a:prstGeom prst="rect">
            <a:avLst/>
          </a:prstGeom>
        </p:spPr>
      </p:pic>
    </p:spTree>
    <p:extLst>
      <p:ext uri="{BB962C8B-B14F-4D97-AF65-F5344CB8AC3E}">
        <p14:creationId xmlns:p14="http://schemas.microsoft.com/office/powerpoint/2010/main" val="888756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EB55C43-CDDE-4319-9262-197E3F0C7CD4}"/>
              </a:ext>
            </a:extLst>
          </p:cNvPr>
          <p:cNvSpPr/>
          <p:nvPr/>
        </p:nvSpPr>
        <p:spPr>
          <a:xfrm>
            <a:off x="724831" y="1677761"/>
            <a:ext cx="8398565" cy="4600298"/>
          </a:xfrm>
          <a:prstGeom prst="rect">
            <a:avLst/>
          </a:prstGeom>
          <a:no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29" name="テキスト ボックス 28">
            <a:extLst>
              <a:ext uri="{FF2B5EF4-FFF2-40B4-BE49-F238E27FC236}">
                <a16:creationId xmlns:a16="http://schemas.microsoft.com/office/drawing/2014/main" id="{0986F1E4-7DBA-4C17-B48B-897B77BD66D1}"/>
              </a:ext>
            </a:extLst>
          </p:cNvPr>
          <p:cNvSpPr txBox="1"/>
          <p:nvPr/>
        </p:nvSpPr>
        <p:spPr>
          <a:xfrm>
            <a:off x="724831" y="502151"/>
            <a:ext cx="6402917" cy="943528"/>
          </a:xfrm>
          <a:prstGeom prst="rect">
            <a:avLst/>
          </a:prstGeom>
          <a:noFill/>
        </p:spPr>
        <p:txBody>
          <a:bodyPr wrap="square" rtlCol="0">
            <a:spAutoFit/>
          </a:bodyPr>
          <a:lstStyle/>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せんを ひくと さんかくが あまるね。</a:t>
            </a:r>
            <a:endParaRPr kumimoji="1" lang="en-US" altLang="ja-JP" sz="200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だから、さんかくが まるより おおいよ。</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5" name="楕円 4">
            <a:extLst>
              <a:ext uri="{FF2B5EF4-FFF2-40B4-BE49-F238E27FC236}">
                <a16:creationId xmlns:a16="http://schemas.microsoft.com/office/drawing/2014/main" id="{1DD383A0-03EC-4177-A35B-D0AFA8CE87A8}"/>
              </a:ext>
            </a:extLst>
          </p:cNvPr>
          <p:cNvSpPr/>
          <p:nvPr/>
        </p:nvSpPr>
        <p:spPr>
          <a:xfrm>
            <a:off x="4065223" y="2006528"/>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7" name="二等辺三角形 6">
            <a:extLst>
              <a:ext uri="{FF2B5EF4-FFF2-40B4-BE49-F238E27FC236}">
                <a16:creationId xmlns:a16="http://schemas.microsoft.com/office/drawing/2014/main" id="{8A44A85E-B611-4545-B60A-6DBE46E1CFD9}"/>
              </a:ext>
            </a:extLst>
          </p:cNvPr>
          <p:cNvSpPr/>
          <p:nvPr/>
        </p:nvSpPr>
        <p:spPr>
          <a:xfrm>
            <a:off x="4156401" y="3297759"/>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24" name="楕円 23">
            <a:extLst>
              <a:ext uri="{FF2B5EF4-FFF2-40B4-BE49-F238E27FC236}">
                <a16:creationId xmlns:a16="http://schemas.microsoft.com/office/drawing/2014/main" id="{19A8818C-1BD6-4C51-B121-9626E6DE7BCF}"/>
              </a:ext>
            </a:extLst>
          </p:cNvPr>
          <p:cNvSpPr/>
          <p:nvPr/>
        </p:nvSpPr>
        <p:spPr>
          <a:xfrm>
            <a:off x="4049104" y="4973017"/>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25" name="楕円 24">
            <a:extLst>
              <a:ext uri="{FF2B5EF4-FFF2-40B4-BE49-F238E27FC236}">
                <a16:creationId xmlns:a16="http://schemas.microsoft.com/office/drawing/2014/main" id="{174BBF97-7FE9-41A1-83D6-10C3AB33F002}"/>
              </a:ext>
            </a:extLst>
          </p:cNvPr>
          <p:cNvSpPr/>
          <p:nvPr/>
        </p:nvSpPr>
        <p:spPr>
          <a:xfrm>
            <a:off x="6845121" y="4593744"/>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38" name="楕円 37">
            <a:extLst>
              <a:ext uri="{FF2B5EF4-FFF2-40B4-BE49-F238E27FC236}">
                <a16:creationId xmlns:a16="http://schemas.microsoft.com/office/drawing/2014/main" id="{4FBB920F-6B65-499B-B518-9AA8D24ADC11}"/>
              </a:ext>
            </a:extLst>
          </p:cNvPr>
          <p:cNvSpPr/>
          <p:nvPr/>
        </p:nvSpPr>
        <p:spPr>
          <a:xfrm>
            <a:off x="6585702" y="2940681"/>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39" name="楕円 38">
            <a:extLst>
              <a:ext uri="{FF2B5EF4-FFF2-40B4-BE49-F238E27FC236}">
                <a16:creationId xmlns:a16="http://schemas.microsoft.com/office/drawing/2014/main" id="{67388066-CCF0-4BA5-9C6A-B0A81501B151}"/>
              </a:ext>
            </a:extLst>
          </p:cNvPr>
          <p:cNvSpPr/>
          <p:nvPr/>
        </p:nvSpPr>
        <p:spPr>
          <a:xfrm>
            <a:off x="4571010" y="4211801"/>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0" name="楕円 39">
            <a:extLst>
              <a:ext uri="{FF2B5EF4-FFF2-40B4-BE49-F238E27FC236}">
                <a16:creationId xmlns:a16="http://schemas.microsoft.com/office/drawing/2014/main" id="{6399FF47-2A3D-49B8-BA99-417A0EE61D17}"/>
              </a:ext>
            </a:extLst>
          </p:cNvPr>
          <p:cNvSpPr/>
          <p:nvPr/>
        </p:nvSpPr>
        <p:spPr>
          <a:xfrm>
            <a:off x="5518038" y="5073366"/>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1" name="楕円 40">
            <a:extLst>
              <a:ext uri="{FF2B5EF4-FFF2-40B4-BE49-F238E27FC236}">
                <a16:creationId xmlns:a16="http://schemas.microsoft.com/office/drawing/2014/main" id="{37348614-46F0-45E2-B524-806FAD249536}"/>
              </a:ext>
            </a:extLst>
          </p:cNvPr>
          <p:cNvSpPr/>
          <p:nvPr/>
        </p:nvSpPr>
        <p:spPr>
          <a:xfrm>
            <a:off x="3540457" y="3204407"/>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2" name="楕円 41">
            <a:extLst>
              <a:ext uri="{FF2B5EF4-FFF2-40B4-BE49-F238E27FC236}">
                <a16:creationId xmlns:a16="http://schemas.microsoft.com/office/drawing/2014/main" id="{39B8C83C-6488-40CA-8180-CB3C6CDD9BE6}"/>
              </a:ext>
            </a:extLst>
          </p:cNvPr>
          <p:cNvSpPr/>
          <p:nvPr/>
        </p:nvSpPr>
        <p:spPr>
          <a:xfrm>
            <a:off x="7887889" y="4265500"/>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3" name="楕円 42">
            <a:extLst>
              <a:ext uri="{FF2B5EF4-FFF2-40B4-BE49-F238E27FC236}">
                <a16:creationId xmlns:a16="http://schemas.microsoft.com/office/drawing/2014/main" id="{BF7D878A-A155-43A8-954A-138947DF68D1}"/>
              </a:ext>
            </a:extLst>
          </p:cNvPr>
          <p:cNvSpPr/>
          <p:nvPr/>
        </p:nvSpPr>
        <p:spPr>
          <a:xfrm>
            <a:off x="5485135" y="3985216"/>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4" name="楕円 43">
            <a:extLst>
              <a:ext uri="{FF2B5EF4-FFF2-40B4-BE49-F238E27FC236}">
                <a16:creationId xmlns:a16="http://schemas.microsoft.com/office/drawing/2014/main" id="{8CE42A1E-C468-49A5-A38A-BDCADF35976D}"/>
              </a:ext>
            </a:extLst>
          </p:cNvPr>
          <p:cNvSpPr/>
          <p:nvPr/>
        </p:nvSpPr>
        <p:spPr>
          <a:xfrm>
            <a:off x="4958227" y="2383050"/>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5" name="楕円 44">
            <a:extLst>
              <a:ext uri="{FF2B5EF4-FFF2-40B4-BE49-F238E27FC236}">
                <a16:creationId xmlns:a16="http://schemas.microsoft.com/office/drawing/2014/main" id="{1D57CCF3-EAB5-4933-BB21-2491069F40B8}"/>
              </a:ext>
            </a:extLst>
          </p:cNvPr>
          <p:cNvSpPr/>
          <p:nvPr/>
        </p:nvSpPr>
        <p:spPr>
          <a:xfrm>
            <a:off x="6599548" y="2093146"/>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6" name="二等辺三角形 45">
            <a:extLst>
              <a:ext uri="{FF2B5EF4-FFF2-40B4-BE49-F238E27FC236}">
                <a16:creationId xmlns:a16="http://schemas.microsoft.com/office/drawing/2014/main" id="{C66289A5-79FD-4563-A6B8-A717EBFC925A}"/>
              </a:ext>
            </a:extLst>
          </p:cNvPr>
          <p:cNvSpPr/>
          <p:nvPr/>
        </p:nvSpPr>
        <p:spPr>
          <a:xfrm rot="20989994">
            <a:off x="7340783" y="3530849"/>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47" name="二等辺三角形 46">
            <a:extLst>
              <a:ext uri="{FF2B5EF4-FFF2-40B4-BE49-F238E27FC236}">
                <a16:creationId xmlns:a16="http://schemas.microsoft.com/office/drawing/2014/main" id="{6DD18AEB-FA1B-4BF1-A093-11DA8EF685D4}"/>
              </a:ext>
            </a:extLst>
          </p:cNvPr>
          <p:cNvSpPr/>
          <p:nvPr/>
        </p:nvSpPr>
        <p:spPr>
          <a:xfrm rot="18228968">
            <a:off x="5429099" y="1964448"/>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48" name="二等辺三角形 47">
            <a:extLst>
              <a:ext uri="{FF2B5EF4-FFF2-40B4-BE49-F238E27FC236}">
                <a16:creationId xmlns:a16="http://schemas.microsoft.com/office/drawing/2014/main" id="{EB4F420A-F2A7-4A7D-9D95-0FBE5BCCEB1C}"/>
              </a:ext>
            </a:extLst>
          </p:cNvPr>
          <p:cNvSpPr/>
          <p:nvPr/>
        </p:nvSpPr>
        <p:spPr>
          <a:xfrm rot="20474474">
            <a:off x="5129474" y="3214954"/>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49" name="二等辺三角形 48">
            <a:extLst>
              <a:ext uri="{FF2B5EF4-FFF2-40B4-BE49-F238E27FC236}">
                <a16:creationId xmlns:a16="http://schemas.microsoft.com/office/drawing/2014/main" id="{A81CF1A8-9082-4D62-BF90-DC3D01C904D7}"/>
              </a:ext>
            </a:extLst>
          </p:cNvPr>
          <p:cNvSpPr/>
          <p:nvPr/>
        </p:nvSpPr>
        <p:spPr>
          <a:xfrm>
            <a:off x="3403744" y="2339199"/>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0" name="二等辺三角形 49">
            <a:extLst>
              <a:ext uri="{FF2B5EF4-FFF2-40B4-BE49-F238E27FC236}">
                <a16:creationId xmlns:a16="http://schemas.microsoft.com/office/drawing/2014/main" id="{CBC3C4E5-AFED-4236-A791-ABEE7B8D1692}"/>
              </a:ext>
            </a:extLst>
          </p:cNvPr>
          <p:cNvSpPr/>
          <p:nvPr/>
        </p:nvSpPr>
        <p:spPr>
          <a:xfrm rot="10603809">
            <a:off x="4769900" y="4994054"/>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1" name="二等辺三角形 50">
            <a:extLst>
              <a:ext uri="{FF2B5EF4-FFF2-40B4-BE49-F238E27FC236}">
                <a16:creationId xmlns:a16="http://schemas.microsoft.com/office/drawing/2014/main" id="{4C57E99E-D5A9-4EC3-918E-4E3C91E652FD}"/>
              </a:ext>
            </a:extLst>
          </p:cNvPr>
          <p:cNvSpPr/>
          <p:nvPr/>
        </p:nvSpPr>
        <p:spPr>
          <a:xfrm rot="3153062">
            <a:off x="3915452" y="3980700"/>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2" name="二等辺三角形 51">
            <a:extLst>
              <a:ext uri="{FF2B5EF4-FFF2-40B4-BE49-F238E27FC236}">
                <a16:creationId xmlns:a16="http://schemas.microsoft.com/office/drawing/2014/main" id="{6C5F6225-02E3-461E-8919-C8E29DAC61AC}"/>
              </a:ext>
            </a:extLst>
          </p:cNvPr>
          <p:cNvSpPr/>
          <p:nvPr/>
        </p:nvSpPr>
        <p:spPr>
          <a:xfrm rot="2273605">
            <a:off x="5899971" y="2713779"/>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3" name="二等辺三角形 52">
            <a:extLst>
              <a:ext uri="{FF2B5EF4-FFF2-40B4-BE49-F238E27FC236}">
                <a16:creationId xmlns:a16="http://schemas.microsoft.com/office/drawing/2014/main" id="{5C6188F4-29C3-470B-AE29-C7314A8F33B5}"/>
              </a:ext>
            </a:extLst>
          </p:cNvPr>
          <p:cNvSpPr/>
          <p:nvPr/>
        </p:nvSpPr>
        <p:spPr>
          <a:xfrm rot="2198836">
            <a:off x="6023554" y="4483889"/>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4" name="二等辺三角形 53">
            <a:extLst>
              <a:ext uri="{FF2B5EF4-FFF2-40B4-BE49-F238E27FC236}">
                <a16:creationId xmlns:a16="http://schemas.microsoft.com/office/drawing/2014/main" id="{D7160756-409F-4EA7-A6FD-4F19A0450A21}"/>
              </a:ext>
            </a:extLst>
          </p:cNvPr>
          <p:cNvSpPr/>
          <p:nvPr/>
        </p:nvSpPr>
        <p:spPr>
          <a:xfrm rot="3528540">
            <a:off x="6544938" y="3675724"/>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5" name="二等辺三角形 54">
            <a:extLst>
              <a:ext uri="{FF2B5EF4-FFF2-40B4-BE49-F238E27FC236}">
                <a16:creationId xmlns:a16="http://schemas.microsoft.com/office/drawing/2014/main" id="{979131A8-E6BE-4F1A-A1BF-C01596E6DE80}"/>
              </a:ext>
            </a:extLst>
          </p:cNvPr>
          <p:cNvSpPr/>
          <p:nvPr/>
        </p:nvSpPr>
        <p:spPr>
          <a:xfrm rot="17006442">
            <a:off x="7288510" y="2615685"/>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6" name="二等辺三角形 55">
            <a:extLst>
              <a:ext uri="{FF2B5EF4-FFF2-40B4-BE49-F238E27FC236}">
                <a16:creationId xmlns:a16="http://schemas.microsoft.com/office/drawing/2014/main" id="{AE963658-310D-4C6B-A013-D22B87962A68}"/>
              </a:ext>
            </a:extLst>
          </p:cNvPr>
          <p:cNvSpPr/>
          <p:nvPr/>
        </p:nvSpPr>
        <p:spPr>
          <a:xfrm>
            <a:off x="7315379" y="4954255"/>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cxnSp>
        <p:nvCxnSpPr>
          <p:cNvPr id="62" name="直線コネクタ 61">
            <a:extLst>
              <a:ext uri="{FF2B5EF4-FFF2-40B4-BE49-F238E27FC236}">
                <a16:creationId xmlns:a16="http://schemas.microsoft.com/office/drawing/2014/main" id="{B3EC6181-52A8-408F-BBDD-D67D3E350066}"/>
              </a:ext>
            </a:extLst>
          </p:cNvPr>
          <p:cNvCxnSpPr>
            <a:cxnSpLocks/>
          </p:cNvCxnSpPr>
          <p:nvPr/>
        </p:nvCxnSpPr>
        <p:spPr>
          <a:xfrm flipV="1">
            <a:off x="2921332" y="1958220"/>
            <a:ext cx="0" cy="4074583"/>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64" name="テキスト ボックス 63">
            <a:extLst>
              <a:ext uri="{FF2B5EF4-FFF2-40B4-BE49-F238E27FC236}">
                <a16:creationId xmlns:a16="http://schemas.microsoft.com/office/drawing/2014/main" id="{787BFF19-D56B-42C4-B752-9716E5F63EDC}"/>
              </a:ext>
            </a:extLst>
          </p:cNvPr>
          <p:cNvSpPr txBox="1"/>
          <p:nvPr/>
        </p:nvSpPr>
        <p:spPr>
          <a:xfrm>
            <a:off x="934081" y="2964915"/>
            <a:ext cx="1677690" cy="400110"/>
          </a:xfrm>
          <a:prstGeom prst="rect">
            <a:avLst/>
          </a:prstGeom>
          <a:no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れい</a:t>
            </a:r>
            <a:endParaRPr kumimoji="1" lang="ja-JP" altLang="en-US" sz="1309" dirty="0">
              <a:latin typeface="HG丸ｺﾞｼｯｸM-PRO" panose="020F0600000000000000" pitchFamily="50" charset="-128"/>
              <a:ea typeface="HG丸ｺﾞｼｯｸM-PRO" panose="020F0600000000000000" pitchFamily="50" charset="-128"/>
            </a:endParaRPr>
          </a:p>
        </p:txBody>
      </p:sp>
      <p:sp>
        <p:nvSpPr>
          <p:cNvPr id="65" name="楕円 64">
            <a:extLst>
              <a:ext uri="{FF2B5EF4-FFF2-40B4-BE49-F238E27FC236}">
                <a16:creationId xmlns:a16="http://schemas.microsoft.com/office/drawing/2014/main" id="{5A18A440-C30B-43CA-8D61-A79C0B5F6E3B}"/>
              </a:ext>
            </a:extLst>
          </p:cNvPr>
          <p:cNvSpPr/>
          <p:nvPr/>
        </p:nvSpPr>
        <p:spPr>
          <a:xfrm>
            <a:off x="1776238" y="3582875"/>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66" name="二等辺三角形 65">
            <a:extLst>
              <a:ext uri="{FF2B5EF4-FFF2-40B4-BE49-F238E27FC236}">
                <a16:creationId xmlns:a16="http://schemas.microsoft.com/office/drawing/2014/main" id="{0BD55E9E-F268-458B-A485-E18453130494}"/>
              </a:ext>
            </a:extLst>
          </p:cNvPr>
          <p:cNvSpPr/>
          <p:nvPr/>
        </p:nvSpPr>
        <p:spPr>
          <a:xfrm>
            <a:off x="1114759" y="3915546"/>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cxnSp>
        <p:nvCxnSpPr>
          <p:cNvPr id="68" name="直線コネクタ 67">
            <a:extLst>
              <a:ext uri="{FF2B5EF4-FFF2-40B4-BE49-F238E27FC236}">
                <a16:creationId xmlns:a16="http://schemas.microsoft.com/office/drawing/2014/main" id="{4875B265-4EC5-4B41-A395-25E8F6406F15}"/>
              </a:ext>
            </a:extLst>
          </p:cNvPr>
          <p:cNvCxnSpPr/>
          <p:nvPr/>
        </p:nvCxnSpPr>
        <p:spPr>
          <a:xfrm flipH="1">
            <a:off x="1473530" y="3915546"/>
            <a:ext cx="603250" cy="422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いろいろな色鉛筆のマーク | かわいいフリー素材集 いらすとや">
            <a:extLst>
              <a:ext uri="{FF2B5EF4-FFF2-40B4-BE49-F238E27FC236}">
                <a16:creationId xmlns:a16="http://schemas.microsoft.com/office/drawing/2014/main" id="{9385A7A7-EAE9-4C4A-833E-C89C90B62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52536" y="3997304"/>
            <a:ext cx="791845" cy="791845"/>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直線コネクタ 32">
            <a:extLst>
              <a:ext uri="{FF2B5EF4-FFF2-40B4-BE49-F238E27FC236}">
                <a16:creationId xmlns:a16="http://schemas.microsoft.com/office/drawing/2014/main" id="{1D459E68-7826-4A72-9AFD-75D61830DC9A}"/>
              </a:ext>
            </a:extLst>
          </p:cNvPr>
          <p:cNvCxnSpPr>
            <a:cxnSpLocks/>
          </p:cNvCxnSpPr>
          <p:nvPr/>
        </p:nvCxnSpPr>
        <p:spPr>
          <a:xfrm>
            <a:off x="3736055" y="2843315"/>
            <a:ext cx="145714" cy="6582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969462C-DA12-4270-9C3C-25DDAD6D760E}"/>
              </a:ext>
            </a:extLst>
          </p:cNvPr>
          <p:cNvCxnSpPr>
            <a:cxnSpLocks/>
          </p:cNvCxnSpPr>
          <p:nvPr/>
        </p:nvCxnSpPr>
        <p:spPr>
          <a:xfrm>
            <a:off x="4442900" y="2438610"/>
            <a:ext cx="109423" cy="12323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EFCB057-C3D1-4E80-B32F-1A344B0CB394}"/>
              </a:ext>
            </a:extLst>
          </p:cNvPr>
          <p:cNvCxnSpPr>
            <a:cxnSpLocks/>
          </p:cNvCxnSpPr>
          <p:nvPr/>
        </p:nvCxnSpPr>
        <p:spPr>
          <a:xfrm>
            <a:off x="5340524" y="2680164"/>
            <a:ext cx="177514" cy="9431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23E8C53-94B2-4EAE-98A6-28DF72524930}"/>
              </a:ext>
            </a:extLst>
          </p:cNvPr>
          <p:cNvCxnSpPr>
            <a:cxnSpLocks/>
          </p:cNvCxnSpPr>
          <p:nvPr/>
        </p:nvCxnSpPr>
        <p:spPr>
          <a:xfrm flipV="1">
            <a:off x="5911302" y="2431428"/>
            <a:ext cx="953217" cy="376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F672188-DCE0-463A-8DDD-68EB406BD768}"/>
              </a:ext>
            </a:extLst>
          </p:cNvPr>
          <p:cNvCxnSpPr>
            <a:cxnSpLocks/>
          </p:cNvCxnSpPr>
          <p:nvPr/>
        </p:nvCxnSpPr>
        <p:spPr>
          <a:xfrm>
            <a:off x="6200663" y="3158368"/>
            <a:ext cx="682893" cy="1221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3FF5D645-1747-4A3D-99E9-34566F638611}"/>
              </a:ext>
            </a:extLst>
          </p:cNvPr>
          <p:cNvCxnSpPr>
            <a:cxnSpLocks/>
          </p:cNvCxnSpPr>
          <p:nvPr/>
        </p:nvCxnSpPr>
        <p:spPr>
          <a:xfrm>
            <a:off x="4164608" y="4425639"/>
            <a:ext cx="682893" cy="1221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9C080DFF-1AF3-4E9E-B0DF-70310F556E4D}"/>
              </a:ext>
            </a:extLst>
          </p:cNvPr>
          <p:cNvCxnSpPr>
            <a:cxnSpLocks/>
          </p:cNvCxnSpPr>
          <p:nvPr/>
        </p:nvCxnSpPr>
        <p:spPr>
          <a:xfrm flipV="1">
            <a:off x="4487438" y="5158014"/>
            <a:ext cx="556388" cy="138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BA43FA86-2739-4818-8FE4-7F4C9375E382}"/>
              </a:ext>
            </a:extLst>
          </p:cNvPr>
          <p:cNvCxnSpPr>
            <a:cxnSpLocks/>
          </p:cNvCxnSpPr>
          <p:nvPr/>
        </p:nvCxnSpPr>
        <p:spPr>
          <a:xfrm flipV="1">
            <a:off x="5931951" y="4991372"/>
            <a:ext cx="293075" cy="2975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BBB6CCF0-5F3D-401F-95FF-B7CF8B85079A}"/>
              </a:ext>
            </a:extLst>
          </p:cNvPr>
          <p:cNvCxnSpPr>
            <a:cxnSpLocks/>
          </p:cNvCxnSpPr>
          <p:nvPr/>
        </p:nvCxnSpPr>
        <p:spPr>
          <a:xfrm flipV="1">
            <a:off x="5953151" y="4046858"/>
            <a:ext cx="765608" cy="2786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E4586F19-B275-4755-AC8F-D8E9FA55A0AD}"/>
              </a:ext>
            </a:extLst>
          </p:cNvPr>
          <p:cNvCxnSpPr>
            <a:cxnSpLocks/>
          </p:cNvCxnSpPr>
          <p:nvPr/>
        </p:nvCxnSpPr>
        <p:spPr>
          <a:xfrm>
            <a:off x="7247903" y="4948125"/>
            <a:ext cx="459183" cy="3641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F42E5779-8484-40B8-BC84-336E830DAA5B}"/>
              </a:ext>
            </a:extLst>
          </p:cNvPr>
          <p:cNvCxnSpPr>
            <a:cxnSpLocks/>
          </p:cNvCxnSpPr>
          <p:nvPr/>
        </p:nvCxnSpPr>
        <p:spPr>
          <a:xfrm>
            <a:off x="7746048" y="3995511"/>
            <a:ext cx="402947" cy="5523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21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C82721-DA7D-40D6-BC33-15B82667163D}"/>
              </a:ext>
            </a:extLst>
          </p:cNvPr>
          <p:cNvSpPr>
            <a:spLocks noGrp="1"/>
          </p:cNvSpPr>
          <p:nvPr>
            <p:ph type="title"/>
          </p:nvPr>
        </p:nvSpPr>
        <p:spPr/>
        <p:txBody>
          <a:bodyPr/>
          <a:lstStyle/>
          <a:p>
            <a:r>
              <a:rPr lang="en-US" altLang="ja-JP" dirty="0"/>
              <a:t>PowerPoint</a:t>
            </a:r>
            <a:r>
              <a:rPr lang="ja-JP" altLang="en-US" dirty="0"/>
              <a:t>のスライドを</a:t>
            </a:r>
            <a:br>
              <a:rPr lang="en-US" altLang="ja-JP" dirty="0"/>
            </a:br>
            <a:r>
              <a:rPr lang="ja-JP" altLang="en-US" dirty="0"/>
              <a:t>画像ファイルに変換する方法</a:t>
            </a:r>
            <a:endParaRPr kumimoji="1" lang="ja-JP" altLang="en-US" dirty="0"/>
          </a:p>
        </p:txBody>
      </p:sp>
      <p:pic>
        <p:nvPicPr>
          <p:cNvPr id="8" name="図 7" descr="スクリーンショットの画面&#10;&#10;自動的に生成された説明">
            <a:extLst>
              <a:ext uri="{FF2B5EF4-FFF2-40B4-BE49-F238E27FC236}">
                <a16:creationId xmlns:a16="http://schemas.microsoft.com/office/drawing/2014/main" id="{8ACE123A-B8ED-433F-AE10-77063B3F7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993232"/>
            <a:ext cx="4862228" cy="2650249"/>
          </a:xfrm>
          <a:prstGeom prst="rect">
            <a:avLst/>
          </a:prstGeom>
        </p:spPr>
      </p:pic>
      <p:pic>
        <p:nvPicPr>
          <p:cNvPr id="12" name="図 11" descr="スクリーンショットの画面&#10;&#10;自動的に生成された説明">
            <a:extLst>
              <a:ext uri="{FF2B5EF4-FFF2-40B4-BE49-F238E27FC236}">
                <a16:creationId xmlns:a16="http://schemas.microsoft.com/office/drawing/2014/main" id="{7B0597D5-3F38-47B1-83D0-EC2FEFF5A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574" y="4270266"/>
            <a:ext cx="2511163" cy="728144"/>
          </a:xfrm>
          <a:prstGeom prst="rect">
            <a:avLst/>
          </a:prstGeom>
        </p:spPr>
      </p:pic>
      <p:sp>
        <p:nvSpPr>
          <p:cNvPr id="13" name="テキスト ボックス 12">
            <a:extLst>
              <a:ext uri="{FF2B5EF4-FFF2-40B4-BE49-F238E27FC236}">
                <a16:creationId xmlns:a16="http://schemas.microsoft.com/office/drawing/2014/main" id="{993C1C60-3B4A-41EC-84EA-E0C14AEF1FF6}"/>
              </a:ext>
            </a:extLst>
          </p:cNvPr>
          <p:cNvSpPr txBox="1"/>
          <p:nvPr/>
        </p:nvSpPr>
        <p:spPr>
          <a:xfrm>
            <a:off x="838200" y="2436019"/>
            <a:ext cx="4929188" cy="507831"/>
          </a:xfrm>
          <a:prstGeom prst="rect">
            <a:avLst/>
          </a:prstGeom>
          <a:noFill/>
        </p:spPr>
        <p:txBody>
          <a:bodyPr wrap="square" rtlCol="0">
            <a:spAutoFit/>
          </a:bodyPr>
          <a:lstStyle/>
          <a:p>
            <a:r>
              <a:rPr kumimoji="1" lang="ja-JP" altLang="en-US" sz="1350" dirty="0"/>
              <a:t>ファイル ＞ 名前をつけて保存 </a:t>
            </a:r>
            <a:endParaRPr kumimoji="1" lang="en-US" altLang="ja-JP" sz="1350" dirty="0"/>
          </a:p>
          <a:p>
            <a:r>
              <a:rPr lang="ja-JP" altLang="en-US" sz="1350" dirty="0"/>
              <a:t>保存の形式を</a:t>
            </a:r>
            <a:r>
              <a:rPr lang="en-US" altLang="ja-JP" sz="1350" dirty="0"/>
              <a:t>JPEG</a:t>
            </a:r>
            <a:r>
              <a:rPr lang="ja-JP" altLang="en-US" sz="1350" dirty="0"/>
              <a:t>や</a:t>
            </a:r>
            <a:r>
              <a:rPr lang="en-US" altLang="ja-JP" sz="1350" dirty="0"/>
              <a:t>PNG</a:t>
            </a:r>
            <a:r>
              <a:rPr lang="ja-JP" altLang="en-US" sz="1350" dirty="0"/>
              <a:t>を選択、保存をクリックします。</a:t>
            </a:r>
            <a:endParaRPr lang="en-US" altLang="ja-JP" sz="1350" dirty="0"/>
          </a:p>
        </p:txBody>
      </p:sp>
      <p:sp>
        <p:nvSpPr>
          <p:cNvPr id="14" name="テキスト ボックス 13">
            <a:extLst>
              <a:ext uri="{FF2B5EF4-FFF2-40B4-BE49-F238E27FC236}">
                <a16:creationId xmlns:a16="http://schemas.microsoft.com/office/drawing/2014/main" id="{CF9F83D6-8B43-4E2E-A899-D5186B706C20}"/>
              </a:ext>
            </a:extLst>
          </p:cNvPr>
          <p:cNvSpPr txBox="1"/>
          <p:nvPr/>
        </p:nvSpPr>
        <p:spPr>
          <a:xfrm>
            <a:off x="5649898" y="2436020"/>
            <a:ext cx="3746515" cy="1546577"/>
          </a:xfrm>
          <a:prstGeom prst="rect">
            <a:avLst/>
          </a:prstGeom>
          <a:noFill/>
        </p:spPr>
        <p:txBody>
          <a:bodyPr wrap="square" rtlCol="0">
            <a:spAutoFit/>
          </a:bodyPr>
          <a:lstStyle/>
          <a:p>
            <a:r>
              <a:rPr lang="ja-JP" altLang="en-US" sz="1350" dirty="0"/>
              <a:t>「エクスポートするスライドを指定して</a:t>
            </a:r>
            <a:endParaRPr lang="en-US" altLang="ja-JP" sz="1350" dirty="0"/>
          </a:p>
          <a:p>
            <a:r>
              <a:rPr lang="ja-JP" altLang="en-US" sz="1350" dirty="0"/>
              <a:t>ください。」とメッセージが出るので、</a:t>
            </a:r>
            <a:endParaRPr lang="en-US" altLang="ja-JP" sz="1350" dirty="0"/>
          </a:p>
          <a:p>
            <a:r>
              <a:rPr lang="ja-JP" altLang="en-US" sz="1350" dirty="0"/>
              <a:t>「すべてのスライド」か「このスライドのみ」をクリックしてください。</a:t>
            </a:r>
            <a:endParaRPr lang="en-US" altLang="ja-JP" sz="1350" dirty="0"/>
          </a:p>
          <a:p>
            <a:endParaRPr lang="en-US" altLang="ja-JP" sz="1350" dirty="0"/>
          </a:p>
          <a:p>
            <a:r>
              <a:rPr lang="ja-JP" altLang="en-US" sz="1350" dirty="0"/>
              <a:t>スライドの画像ファイルが指定したフォルダに保存されます。</a:t>
            </a:r>
            <a:endParaRPr lang="en-US" altLang="ja-JP" sz="1350" dirty="0"/>
          </a:p>
        </p:txBody>
      </p:sp>
    </p:spTree>
    <p:extLst>
      <p:ext uri="{BB962C8B-B14F-4D97-AF65-F5344CB8AC3E}">
        <p14:creationId xmlns:p14="http://schemas.microsoft.com/office/powerpoint/2010/main" val="115172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EB55C43-CDDE-4319-9262-197E3F0C7CD4}"/>
              </a:ext>
            </a:extLst>
          </p:cNvPr>
          <p:cNvSpPr/>
          <p:nvPr/>
        </p:nvSpPr>
        <p:spPr>
          <a:xfrm>
            <a:off x="750957" y="1247905"/>
            <a:ext cx="8398565" cy="3434521"/>
          </a:xfrm>
          <a:prstGeom prst="rect">
            <a:avLst/>
          </a:prstGeom>
          <a:no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29" name="テキスト ボックス 28">
            <a:extLst>
              <a:ext uri="{FF2B5EF4-FFF2-40B4-BE49-F238E27FC236}">
                <a16:creationId xmlns:a16="http://schemas.microsoft.com/office/drawing/2014/main" id="{0986F1E4-7DBA-4C17-B48B-897B77BD66D1}"/>
              </a:ext>
            </a:extLst>
          </p:cNvPr>
          <p:cNvSpPr txBox="1"/>
          <p:nvPr/>
        </p:nvSpPr>
        <p:spPr>
          <a:xfrm>
            <a:off x="750957" y="495157"/>
            <a:ext cx="6402917" cy="481863"/>
          </a:xfrm>
          <a:prstGeom prst="rect">
            <a:avLst/>
          </a:prstGeom>
          <a:noFill/>
        </p:spPr>
        <p:txBody>
          <a:bodyPr wrap="square" rtlCol="0">
            <a:spAutoFit/>
          </a:bodyPr>
          <a:lstStyle/>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ぼうし と おとこのこ、どっちが おおい？</a:t>
            </a:r>
            <a:endParaRPr kumimoji="1" lang="en-US" altLang="ja-JP" sz="2000" dirty="0">
              <a:latin typeface="HG丸ｺﾞｼｯｸM-PRO" panose="020F0600000000000000" pitchFamily="50" charset="-128"/>
              <a:ea typeface="HG丸ｺﾞｼｯｸM-PRO" panose="020F0600000000000000" pitchFamily="50" charset="-128"/>
            </a:endParaRPr>
          </a:p>
        </p:txBody>
      </p:sp>
      <p:pic>
        <p:nvPicPr>
          <p:cNvPr id="21" name="図 20" descr="挿絵, 抽象 が含まれている画像&#10;&#10;自動的に生成された説明">
            <a:extLst>
              <a:ext uri="{FF2B5EF4-FFF2-40B4-BE49-F238E27FC236}">
                <a16:creationId xmlns:a16="http://schemas.microsoft.com/office/drawing/2014/main" id="{EA74B8C9-8095-4356-829E-C117C6A8C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84" y="2942683"/>
            <a:ext cx="1475059" cy="1207279"/>
          </a:xfrm>
          <a:prstGeom prst="rect">
            <a:avLst/>
          </a:prstGeom>
        </p:spPr>
      </p:pic>
      <p:pic>
        <p:nvPicPr>
          <p:cNvPr id="22" name="図 21" descr="挿絵, 抽象 が含まれている画像&#10;&#10;自動的に生成された説明">
            <a:extLst>
              <a:ext uri="{FF2B5EF4-FFF2-40B4-BE49-F238E27FC236}">
                <a16:creationId xmlns:a16="http://schemas.microsoft.com/office/drawing/2014/main" id="{76424E20-F5EB-4F37-AAD0-2713D9FB1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693" y="2942683"/>
            <a:ext cx="1475059" cy="1207279"/>
          </a:xfrm>
          <a:prstGeom prst="rect">
            <a:avLst/>
          </a:prstGeom>
        </p:spPr>
      </p:pic>
      <p:pic>
        <p:nvPicPr>
          <p:cNvPr id="23" name="図 22" descr="挿絵, 抽象 が含まれている画像&#10;&#10;自動的に生成された説明">
            <a:extLst>
              <a:ext uri="{FF2B5EF4-FFF2-40B4-BE49-F238E27FC236}">
                <a16:creationId xmlns:a16="http://schemas.microsoft.com/office/drawing/2014/main" id="{2B40D470-92E2-43BE-8B8E-D5C3C4D8B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602" y="2942683"/>
            <a:ext cx="1475059" cy="1207279"/>
          </a:xfrm>
          <a:prstGeom prst="rect">
            <a:avLst/>
          </a:prstGeom>
        </p:spPr>
      </p:pic>
      <p:pic>
        <p:nvPicPr>
          <p:cNvPr id="24" name="図 23" descr="挿絵, 抽象 が含まれている画像&#10;&#10;自動的に生成された説明">
            <a:extLst>
              <a:ext uri="{FF2B5EF4-FFF2-40B4-BE49-F238E27FC236}">
                <a16:creationId xmlns:a16="http://schemas.microsoft.com/office/drawing/2014/main" id="{8008C4A6-122F-4EC7-B805-EA77D69E0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511" y="2942683"/>
            <a:ext cx="1475059" cy="1207279"/>
          </a:xfrm>
          <a:prstGeom prst="rect">
            <a:avLst/>
          </a:prstGeom>
        </p:spPr>
      </p:pic>
      <p:pic>
        <p:nvPicPr>
          <p:cNvPr id="25" name="図 24" descr="挿絵, 抽象 が含まれている画像&#10;&#10;自動的に生成された説明">
            <a:extLst>
              <a:ext uri="{FF2B5EF4-FFF2-40B4-BE49-F238E27FC236}">
                <a16:creationId xmlns:a16="http://schemas.microsoft.com/office/drawing/2014/main" id="{5CAD2C8E-908E-4AAE-99F0-E8332735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420" y="2942684"/>
            <a:ext cx="1475059" cy="1207279"/>
          </a:xfrm>
          <a:prstGeom prst="rect">
            <a:avLst/>
          </a:prstGeom>
        </p:spPr>
      </p:pic>
      <p:pic>
        <p:nvPicPr>
          <p:cNvPr id="10" name="図 9" descr="食品, 光 が含まれている画像&#10;&#10;自動的に生成された説明">
            <a:extLst>
              <a:ext uri="{FF2B5EF4-FFF2-40B4-BE49-F238E27FC236}">
                <a16:creationId xmlns:a16="http://schemas.microsoft.com/office/drawing/2014/main" id="{36C8278A-3639-4EF6-9109-C940F2A2E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867" y="1640623"/>
            <a:ext cx="1317797" cy="1067415"/>
          </a:xfrm>
          <a:prstGeom prst="rect">
            <a:avLst/>
          </a:prstGeom>
        </p:spPr>
      </p:pic>
      <p:pic>
        <p:nvPicPr>
          <p:cNvPr id="12" name="図 11" descr="オレンジ, 座る, 写真, ランプ が含まれている画像&#10;&#10;自動的に生成された説明">
            <a:extLst>
              <a:ext uri="{FF2B5EF4-FFF2-40B4-BE49-F238E27FC236}">
                <a16:creationId xmlns:a16="http://schemas.microsoft.com/office/drawing/2014/main" id="{531EE0C1-26E5-49ED-BA99-B171F1C75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0778" y="1604383"/>
            <a:ext cx="1317797" cy="1067415"/>
          </a:xfrm>
          <a:prstGeom prst="rect">
            <a:avLst/>
          </a:prstGeom>
        </p:spPr>
      </p:pic>
      <p:pic>
        <p:nvPicPr>
          <p:cNvPr id="14" name="図 13" descr="帽子, 頭飾り, 赤, 衣料 が含まれている画像&#10;&#10;自動的に生成された説明">
            <a:extLst>
              <a:ext uri="{FF2B5EF4-FFF2-40B4-BE49-F238E27FC236}">
                <a16:creationId xmlns:a16="http://schemas.microsoft.com/office/drawing/2014/main" id="{7F726D53-DFD0-48E9-A3A3-D432D54B51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532" y="1531905"/>
            <a:ext cx="1317797" cy="1139894"/>
          </a:xfrm>
          <a:prstGeom prst="rect">
            <a:avLst/>
          </a:prstGeom>
        </p:spPr>
      </p:pic>
    </p:spTree>
    <p:extLst>
      <p:ext uri="{BB962C8B-B14F-4D97-AF65-F5344CB8AC3E}">
        <p14:creationId xmlns:p14="http://schemas.microsoft.com/office/powerpoint/2010/main" val="110573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EB55C43-CDDE-4319-9262-197E3F0C7CD4}"/>
              </a:ext>
            </a:extLst>
          </p:cNvPr>
          <p:cNvSpPr/>
          <p:nvPr/>
        </p:nvSpPr>
        <p:spPr>
          <a:xfrm>
            <a:off x="716123" y="1674624"/>
            <a:ext cx="8398565" cy="3434521"/>
          </a:xfrm>
          <a:prstGeom prst="rect">
            <a:avLst/>
          </a:prstGeom>
          <a:no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pic>
        <p:nvPicPr>
          <p:cNvPr id="21" name="図 20" descr="挿絵, 抽象 が含まれている画像&#10;&#10;自動的に生成された説明">
            <a:extLst>
              <a:ext uri="{FF2B5EF4-FFF2-40B4-BE49-F238E27FC236}">
                <a16:creationId xmlns:a16="http://schemas.microsoft.com/office/drawing/2014/main" id="{EA74B8C9-8095-4356-829E-C117C6A8C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950" y="3369402"/>
            <a:ext cx="1475059" cy="1207279"/>
          </a:xfrm>
          <a:prstGeom prst="rect">
            <a:avLst/>
          </a:prstGeom>
        </p:spPr>
      </p:pic>
      <p:pic>
        <p:nvPicPr>
          <p:cNvPr id="22" name="図 21" descr="挿絵, 抽象 が含まれている画像&#10;&#10;自動的に生成された説明">
            <a:extLst>
              <a:ext uri="{FF2B5EF4-FFF2-40B4-BE49-F238E27FC236}">
                <a16:creationId xmlns:a16="http://schemas.microsoft.com/office/drawing/2014/main" id="{76424E20-F5EB-4F37-AAD0-2713D9FB1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859" y="3369402"/>
            <a:ext cx="1475059" cy="1207279"/>
          </a:xfrm>
          <a:prstGeom prst="rect">
            <a:avLst/>
          </a:prstGeom>
        </p:spPr>
      </p:pic>
      <p:pic>
        <p:nvPicPr>
          <p:cNvPr id="23" name="図 22" descr="挿絵, 抽象 が含まれている画像&#10;&#10;自動的に生成された説明">
            <a:extLst>
              <a:ext uri="{FF2B5EF4-FFF2-40B4-BE49-F238E27FC236}">
                <a16:creationId xmlns:a16="http://schemas.microsoft.com/office/drawing/2014/main" id="{2B40D470-92E2-43BE-8B8E-D5C3C4D8B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768" y="3369402"/>
            <a:ext cx="1475059" cy="1207279"/>
          </a:xfrm>
          <a:prstGeom prst="rect">
            <a:avLst/>
          </a:prstGeom>
        </p:spPr>
      </p:pic>
      <p:pic>
        <p:nvPicPr>
          <p:cNvPr id="24" name="図 23" descr="挿絵, 抽象 が含まれている画像&#10;&#10;自動的に生成された説明">
            <a:extLst>
              <a:ext uri="{FF2B5EF4-FFF2-40B4-BE49-F238E27FC236}">
                <a16:creationId xmlns:a16="http://schemas.microsoft.com/office/drawing/2014/main" id="{8008C4A6-122F-4EC7-B805-EA77D69E0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677" y="3369402"/>
            <a:ext cx="1475059" cy="1207279"/>
          </a:xfrm>
          <a:prstGeom prst="rect">
            <a:avLst/>
          </a:prstGeom>
        </p:spPr>
      </p:pic>
      <p:pic>
        <p:nvPicPr>
          <p:cNvPr id="25" name="図 24" descr="挿絵, 抽象 が含まれている画像&#10;&#10;自動的に生成された説明">
            <a:extLst>
              <a:ext uri="{FF2B5EF4-FFF2-40B4-BE49-F238E27FC236}">
                <a16:creationId xmlns:a16="http://schemas.microsoft.com/office/drawing/2014/main" id="{5CAD2C8E-908E-4AAE-99F0-E8332735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86" y="3369403"/>
            <a:ext cx="1475059" cy="1207279"/>
          </a:xfrm>
          <a:prstGeom prst="rect">
            <a:avLst/>
          </a:prstGeom>
        </p:spPr>
      </p:pic>
      <p:pic>
        <p:nvPicPr>
          <p:cNvPr id="10" name="図 9" descr="食品, 光 が含まれている画像&#10;&#10;自動的に生成された説明">
            <a:extLst>
              <a:ext uri="{FF2B5EF4-FFF2-40B4-BE49-F238E27FC236}">
                <a16:creationId xmlns:a16="http://schemas.microsoft.com/office/drawing/2014/main" id="{36C8278A-3639-4EF6-9109-C940F2A2E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033" y="2067342"/>
            <a:ext cx="1317797" cy="1067415"/>
          </a:xfrm>
          <a:prstGeom prst="rect">
            <a:avLst/>
          </a:prstGeom>
        </p:spPr>
      </p:pic>
      <p:pic>
        <p:nvPicPr>
          <p:cNvPr id="12" name="図 11" descr="オレンジ, 座る, 写真, ランプ が含まれている画像&#10;&#10;自動的に生成された説明">
            <a:extLst>
              <a:ext uri="{FF2B5EF4-FFF2-40B4-BE49-F238E27FC236}">
                <a16:creationId xmlns:a16="http://schemas.microsoft.com/office/drawing/2014/main" id="{531EE0C1-26E5-49ED-BA99-B171F1C75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944" y="2031102"/>
            <a:ext cx="1317797" cy="1067415"/>
          </a:xfrm>
          <a:prstGeom prst="rect">
            <a:avLst/>
          </a:prstGeom>
        </p:spPr>
      </p:pic>
      <p:pic>
        <p:nvPicPr>
          <p:cNvPr id="14" name="図 13" descr="帽子, 頭飾り, 赤, 衣料 が含まれている画像&#10;&#10;自動的に生成された説明">
            <a:extLst>
              <a:ext uri="{FF2B5EF4-FFF2-40B4-BE49-F238E27FC236}">
                <a16:creationId xmlns:a16="http://schemas.microsoft.com/office/drawing/2014/main" id="{7F726D53-DFD0-48E9-A3A3-D432D54B51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4698" y="1958624"/>
            <a:ext cx="1317797" cy="1139894"/>
          </a:xfrm>
          <a:prstGeom prst="rect">
            <a:avLst/>
          </a:prstGeom>
        </p:spPr>
      </p:pic>
      <p:cxnSp>
        <p:nvCxnSpPr>
          <p:cNvPr id="13" name="直線コネクタ 12">
            <a:extLst>
              <a:ext uri="{FF2B5EF4-FFF2-40B4-BE49-F238E27FC236}">
                <a16:creationId xmlns:a16="http://schemas.microsoft.com/office/drawing/2014/main" id="{95F1372D-9C10-4BB0-9C35-99D7B604E5B3}"/>
              </a:ext>
            </a:extLst>
          </p:cNvPr>
          <p:cNvCxnSpPr>
            <a:cxnSpLocks/>
          </p:cNvCxnSpPr>
          <p:nvPr/>
        </p:nvCxnSpPr>
        <p:spPr>
          <a:xfrm flipV="1">
            <a:off x="1767641" y="2654996"/>
            <a:ext cx="1162482" cy="10362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68C9DE9-7B75-4F62-9804-E864D05C314E}"/>
              </a:ext>
            </a:extLst>
          </p:cNvPr>
          <p:cNvCxnSpPr>
            <a:cxnSpLocks/>
          </p:cNvCxnSpPr>
          <p:nvPr/>
        </p:nvCxnSpPr>
        <p:spPr>
          <a:xfrm flipV="1">
            <a:off x="3520561" y="2684793"/>
            <a:ext cx="1293555" cy="103008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5631C9D-8097-4F55-93E3-5466424C84D5}"/>
              </a:ext>
            </a:extLst>
          </p:cNvPr>
          <p:cNvCxnSpPr>
            <a:cxnSpLocks/>
          </p:cNvCxnSpPr>
          <p:nvPr/>
        </p:nvCxnSpPr>
        <p:spPr>
          <a:xfrm flipV="1">
            <a:off x="5031465" y="2789284"/>
            <a:ext cx="1546589" cy="8932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677CE122-5481-4C28-9FF3-E26BB69FECEA}"/>
              </a:ext>
            </a:extLst>
          </p:cNvPr>
          <p:cNvSpPr txBox="1"/>
          <p:nvPr/>
        </p:nvSpPr>
        <p:spPr>
          <a:xfrm>
            <a:off x="716123" y="536984"/>
            <a:ext cx="7738497" cy="943528"/>
          </a:xfrm>
          <a:prstGeom prst="rect">
            <a:avLst/>
          </a:prstGeom>
          <a:noFill/>
        </p:spPr>
        <p:txBody>
          <a:bodyPr wrap="square" rtlCol="0">
            <a:spAutoFit/>
          </a:bodyPr>
          <a:lstStyle/>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おとこのこと ぼうしを せんで むすぶと、おとこのこが あまるね。</a:t>
            </a:r>
          </a:p>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だから、おとこのこが ぼうしより おおいよ。</a:t>
            </a:r>
            <a:endParaRPr kumimoji="1"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7703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EB55C43-CDDE-4319-9262-197E3F0C7CD4}"/>
              </a:ext>
            </a:extLst>
          </p:cNvPr>
          <p:cNvSpPr/>
          <p:nvPr/>
        </p:nvSpPr>
        <p:spPr>
          <a:xfrm>
            <a:off x="750957" y="1247905"/>
            <a:ext cx="8398565" cy="3434521"/>
          </a:xfrm>
          <a:prstGeom prst="rect">
            <a:avLst/>
          </a:prstGeom>
          <a:no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29" name="テキスト ボックス 28">
            <a:extLst>
              <a:ext uri="{FF2B5EF4-FFF2-40B4-BE49-F238E27FC236}">
                <a16:creationId xmlns:a16="http://schemas.microsoft.com/office/drawing/2014/main" id="{0986F1E4-7DBA-4C17-B48B-897B77BD66D1}"/>
              </a:ext>
            </a:extLst>
          </p:cNvPr>
          <p:cNvSpPr txBox="1"/>
          <p:nvPr/>
        </p:nvSpPr>
        <p:spPr>
          <a:xfrm>
            <a:off x="675388" y="456352"/>
            <a:ext cx="6402917" cy="481863"/>
          </a:xfrm>
          <a:prstGeom prst="rect">
            <a:avLst/>
          </a:prstGeom>
          <a:noFill/>
        </p:spPr>
        <p:txBody>
          <a:bodyPr wrap="square" rtlCol="0">
            <a:spAutoFit/>
          </a:bodyPr>
          <a:lstStyle/>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けーき と おさら、どっちが おおい？</a:t>
            </a:r>
            <a:endParaRPr kumimoji="1" lang="en-US" altLang="ja-JP" sz="2000" dirty="0">
              <a:latin typeface="HG丸ｺﾞｼｯｸM-PRO" panose="020F0600000000000000" pitchFamily="50" charset="-128"/>
              <a:ea typeface="HG丸ｺﾞｼｯｸM-PRO" panose="020F0600000000000000" pitchFamily="50" charset="-128"/>
            </a:endParaRPr>
          </a:p>
        </p:txBody>
      </p:sp>
      <p:pic>
        <p:nvPicPr>
          <p:cNvPr id="1034" name="Picture 10" descr="皿とナイフとフォークのイラスト">
            <a:extLst>
              <a:ext uri="{FF2B5EF4-FFF2-40B4-BE49-F238E27FC236}">
                <a16:creationId xmlns:a16="http://schemas.microsoft.com/office/drawing/2014/main" id="{E0CFD50E-BB3C-429E-85C3-C84B4F095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528" y="3090269"/>
            <a:ext cx="1587500" cy="149621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皿とナイフとフォークのイラスト">
            <a:extLst>
              <a:ext uri="{FF2B5EF4-FFF2-40B4-BE49-F238E27FC236}">
                <a16:creationId xmlns:a16="http://schemas.microsoft.com/office/drawing/2014/main" id="{2C7B4B9F-445D-4B2F-8AA0-DC907172B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279" y="3090269"/>
            <a:ext cx="1587500" cy="149621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皿とナイフとフォークのイラスト">
            <a:extLst>
              <a:ext uri="{FF2B5EF4-FFF2-40B4-BE49-F238E27FC236}">
                <a16:creationId xmlns:a16="http://schemas.microsoft.com/office/drawing/2014/main" id="{CAF23737-0BFC-46AF-B6AC-9689377B1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030" y="3090269"/>
            <a:ext cx="1587500" cy="14962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皿とナイフとフォークのイラスト">
            <a:extLst>
              <a:ext uri="{FF2B5EF4-FFF2-40B4-BE49-F238E27FC236}">
                <a16:creationId xmlns:a16="http://schemas.microsoft.com/office/drawing/2014/main" id="{5486B80E-9B69-4286-A262-8A01DDA3D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781" y="3090269"/>
            <a:ext cx="1587500" cy="14962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カップケーキのイラスト（青）">
            <a:extLst>
              <a:ext uri="{FF2B5EF4-FFF2-40B4-BE49-F238E27FC236}">
                <a16:creationId xmlns:a16="http://schemas.microsoft.com/office/drawing/2014/main" id="{A5D5E7E9-F69C-430A-8A1D-3676A11D3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679" y="1616999"/>
            <a:ext cx="1120391" cy="1196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カップケーキのイラスト（ピンク）">
            <a:extLst>
              <a:ext uri="{FF2B5EF4-FFF2-40B4-BE49-F238E27FC236}">
                <a16:creationId xmlns:a16="http://schemas.microsoft.com/office/drawing/2014/main" id="{84889002-FB9B-4D45-90EE-4B8E666A7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967" y="1549013"/>
            <a:ext cx="1196147" cy="1196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カップケーキのイラスト（黄）">
            <a:extLst>
              <a:ext uri="{FF2B5EF4-FFF2-40B4-BE49-F238E27FC236}">
                <a16:creationId xmlns:a16="http://schemas.microsoft.com/office/drawing/2014/main" id="{6AF1BE42-810D-4359-989E-542A88CE4D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6283" y="1525202"/>
            <a:ext cx="1196147" cy="11961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カップケーキのイラスト（青）">
            <a:extLst>
              <a:ext uri="{FF2B5EF4-FFF2-40B4-BE49-F238E27FC236}">
                <a16:creationId xmlns:a16="http://schemas.microsoft.com/office/drawing/2014/main" id="{BC21BC68-277F-4FBD-8A81-A55E4432F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600" y="1578347"/>
            <a:ext cx="1120391" cy="11961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カップケーキのイラスト（ピンク）">
            <a:extLst>
              <a:ext uri="{FF2B5EF4-FFF2-40B4-BE49-F238E27FC236}">
                <a16:creationId xmlns:a16="http://schemas.microsoft.com/office/drawing/2014/main" id="{15B3F975-8977-47A8-82EF-8DE88FA66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232" y="1549013"/>
            <a:ext cx="1196147" cy="11961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カップケーキのイラスト（黄）">
            <a:extLst>
              <a:ext uri="{FF2B5EF4-FFF2-40B4-BE49-F238E27FC236}">
                <a16:creationId xmlns:a16="http://schemas.microsoft.com/office/drawing/2014/main" id="{42FDB3A7-CD6B-4C9F-9E4F-2180232695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548" y="1525202"/>
            <a:ext cx="1196147" cy="119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88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ケーキ, 屋内, テーブル, ホワイト が含まれている画像&#10;&#10;自動的に生成された説明">
            <a:extLst>
              <a:ext uri="{FF2B5EF4-FFF2-40B4-BE49-F238E27FC236}">
                <a16:creationId xmlns:a16="http://schemas.microsoft.com/office/drawing/2014/main" id="{30CDB3DA-A180-4E96-BAFF-8B65C7FB6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774" y="1696570"/>
            <a:ext cx="8428451" cy="3464860"/>
          </a:xfrm>
          <a:prstGeom prst="rect">
            <a:avLst/>
          </a:prstGeom>
        </p:spPr>
      </p:pic>
      <p:sp>
        <p:nvSpPr>
          <p:cNvPr id="16" name="テキスト ボックス 15">
            <a:extLst>
              <a:ext uri="{FF2B5EF4-FFF2-40B4-BE49-F238E27FC236}">
                <a16:creationId xmlns:a16="http://schemas.microsoft.com/office/drawing/2014/main" id="{9DEB3B42-8ED3-41E7-97E2-EAEA3E0C8942}"/>
              </a:ext>
            </a:extLst>
          </p:cNvPr>
          <p:cNvSpPr txBox="1"/>
          <p:nvPr/>
        </p:nvSpPr>
        <p:spPr>
          <a:xfrm>
            <a:off x="689997" y="467316"/>
            <a:ext cx="7738497" cy="943528"/>
          </a:xfrm>
          <a:prstGeom prst="rect">
            <a:avLst/>
          </a:prstGeom>
          <a:noFill/>
        </p:spPr>
        <p:txBody>
          <a:bodyPr wrap="square" rtlCol="0">
            <a:spAutoFit/>
          </a:bodyPr>
          <a:lstStyle/>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けーきと おさらを せんで むすぶと、けーきが あまるね。</a:t>
            </a:r>
          </a:p>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だから、けーきが おさらより おおいよ。</a:t>
            </a:r>
            <a:endParaRPr kumimoji="1"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5335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EB55C43-CDDE-4319-9262-197E3F0C7CD4}"/>
              </a:ext>
            </a:extLst>
          </p:cNvPr>
          <p:cNvSpPr/>
          <p:nvPr/>
        </p:nvSpPr>
        <p:spPr>
          <a:xfrm>
            <a:off x="724831" y="1133282"/>
            <a:ext cx="8398565" cy="4541898"/>
          </a:xfrm>
          <a:prstGeom prst="rect">
            <a:avLst/>
          </a:prstGeom>
          <a:no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29" name="テキスト ボックス 28">
            <a:extLst>
              <a:ext uri="{FF2B5EF4-FFF2-40B4-BE49-F238E27FC236}">
                <a16:creationId xmlns:a16="http://schemas.microsoft.com/office/drawing/2014/main" id="{0986F1E4-7DBA-4C17-B48B-897B77BD66D1}"/>
              </a:ext>
            </a:extLst>
          </p:cNvPr>
          <p:cNvSpPr txBox="1"/>
          <p:nvPr/>
        </p:nvSpPr>
        <p:spPr>
          <a:xfrm>
            <a:off x="724831" y="476025"/>
            <a:ext cx="6402917" cy="481863"/>
          </a:xfrm>
          <a:prstGeom prst="rect">
            <a:avLst/>
          </a:prstGeom>
          <a:noFill/>
        </p:spPr>
        <p:txBody>
          <a:bodyPr wrap="square" rtlCol="0">
            <a:spAutoFit/>
          </a:bodyPr>
          <a:lstStyle/>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ぶどう と みかん、どっちが おおい？</a:t>
            </a:r>
            <a:endParaRPr kumimoji="1" lang="en-US" altLang="ja-JP" sz="2000" dirty="0">
              <a:latin typeface="HG丸ｺﾞｼｯｸM-PRO" panose="020F0600000000000000" pitchFamily="50" charset="-128"/>
              <a:ea typeface="HG丸ｺﾞｼｯｸM-PRO" panose="020F0600000000000000" pitchFamily="50" charset="-128"/>
            </a:endParaRPr>
          </a:p>
        </p:txBody>
      </p:sp>
      <p:pic>
        <p:nvPicPr>
          <p:cNvPr id="3" name="図 2" descr="挿絵 が含まれている画像&#10;&#10;自動的に生成された説明">
            <a:extLst>
              <a:ext uri="{FF2B5EF4-FFF2-40B4-BE49-F238E27FC236}">
                <a16:creationId xmlns:a16="http://schemas.microsoft.com/office/drawing/2014/main" id="{C172F41D-4AF2-4318-B4A6-65830D11E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60" y="1220521"/>
            <a:ext cx="1126651" cy="1881811"/>
          </a:xfrm>
          <a:prstGeom prst="rect">
            <a:avLst/>
          </a:prstGeom>
        </p:spPr>
      </p:pic>
      <p:pic>
        <p:nvPicPr>
          <p:cNvPr id="6" name="図 5" descr="抽象, 挿絵 が含まれている画像&#10;&#10;自動的に生成された説明">
            <a:extLst>
              <a:ext uri="{FF2B5EF4-FFF2-40B4-BE49-F238E27FC236}">
                <a16:creationId xmlns:a16="http://schemas.microsoft.com/office/drawing/2014/main" id="{BDB69C3E-AEB6-4F00-989E-3623B21F5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307" y="4724244"/>
            <a:ext cx="718602" cy="710081"/>
          </a:xfrm>
          <a:prstGeom prst="rect">
            <a:avLst/>
          </a:prstGeom>
        </p:spPr>
      </p:pic>
      <p:pic>
        <p:nvPicPr>
          <p:cNvPr id="18" name="図 17" descr="抽象, 挿絵 が含まれている画像&#10;&#10;自動的に生成された説明">
            <a:extLst>
              <a:ext uri="{FF2B5EF4-FFF2-40B4-BE49-F238E27FC236}">
                <a16:creationId xmlns:a16="http://schemas.microsoft.com/office/drawing/2014/main" id="{847B2362-5618-4DA7-9946-96A8854C2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909" y="3904677"/>
            <a:ext cx="718602" cy="710081"/>
          </a:xfrm>
          <a:prstGeom prst="rect">
            <a:avLst/>
          </a:prstGeom>
        </p:spPr>
      </p:pic>
      <p:pic>
        <p:nvPicPr>
          <p:cNvPr id="19" name="図 18" descr="抽象, 挿絵 が含まれている画像&#10;&#10;自動的に生成された説明">
            <a:extLst>
              <a:ext uri="{FF2B5EF4-FFF2-40B4-BE49-F238E27FC236}">
                <a16:creationId xmlns:a16="http://schemas.microsoft.com/office/drawing/2014/main" id="{A7ECE629-E6E3-450B-B484-DAC2BE6C1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973" y="4683280"/>
            <a:ext cx="718602" cy="710081"/>
          </a:xfrm>
          <a:prstGeom prst="rect">
            <a:avLst/>
          </a:prstGeom>
        </p:spPr>
      </p:pic>
      <p:pic>
        <p:nvPicPr>
          <p:cNvPr id="20" name="図 19" descr="抽象, 挿絵 が含まれている画像&#10;&#10;自動的に生成された説明">
            <a:extLst>
              <a:ext uri="{FF2B5EF4-FFF2-40B4-BE49-F238E27FC236}">
                <a16:creationId xmlns:a16="http://schemas.microsoft.com/office/drawing/2014/main" id="{C06C4B14-9D0D-4E6F-B5A5-4E8AD058F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736" y="3969337"/>
            <a:ext cx="718602" cy="710081"/>
          </a:xfrm>
          <a:prstGeom prst="rect">
            <a:avLst/>
          </a:prstGeom>
        </p:spPr>
      </p:pic>
      <p:pic>
        <p:nvPicPr>
          <p:cNvPr id="26" name="図 25" descr="抽象, 挿絵 が含まれている画像&#10;&#10;自動的に生成された説明">
            <a:extLst>
              <a:ext uri="{FF2B5EF4-FFF2-40B4-BE49-F238E27FC236}">
                <a16:creationId xmlns:a16="http://schemas.microsoft.com/office/drawing/2014/main" id="{41EB8B2A-1C6D-4081-8435-40301A9B2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476" y="4698901"/>
            <a:ext cx="718602" cy="710081"/>
          </a:xfrm>
          <a:prstGeom prst="rect">
            <a:avLst/>
          </a:prstGeom>
        </p:spPr>
      </p:pic>
      <p:pic>
        <p:nvPicPr>
          <p:cNvPr id="27" name="図 26" descr="抽象, 挿絵 が含まれている画像&#10;&#10;自動的に生成された説明">
            <a:extLst>
              <a:ext uri="{FF2B5EF4-FFF2-40B4-BE49-F238E27FC236}">
                <a16:creationId xmlns:a16="http://schemas.microsoft.com/office/drawing/2014/main" id="{451406CE-E91C-4AA9-8AEC-2BC74CA2D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426" y="3919117"/>
            <a:ext cx="718602" cy="710081"/>
          </a:xfrm>
          <a:prstGeom prst="rect">
            <a:avLst/>
          </a:prstGeom>
        </p:spPr>
      </p:pic>
      <p:pic>
        <p:nvPicPr>
          <p:cNvPr id="28" name="図 27" descr="抽象, 挿絵 が含まれている画像&#10;&#10;自動的に生成された説明">
            <a:extLst>
              <a:ext uri="{FF2B5EF4-FFF2-40B4-BE49-F238E27FC236}">
                <a16:creationId xmlns:a16="http://schemas.microsoft.com/office/drawing/2014/main" id="{F71DA4FE-BDEE-4A75-BFFD-000245D9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650" y="4713818"/>
            <a:ext cx="718602" cy="710081"/>
          </a:xfrm>
          <a:prstGeom prst="rect">
            <a:avLst/>
          </a:prstGeom>
        </p:spPr>
      </p:pic>
      <p:pic>
        <p:nvPicPr>
          <p:cNvPr id="30" name="図 29" descr="抽象, 挿絵 が含まれている画像&#10;&#10;自動的に生成された説明">
            <a:extLst>
              <a:ext uri="{FF2B5EF4-FFF2-40B4-BE49-F238E27FC236}">
                <a16:creationId xmlns:a16="http://schemas.microsoft.com/office/drawing/2014/main" id="{E85797F8-5DEB-4152-83F0-207C9FDA4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33" y="3962081"/>
            <a:ext cx="718602" cy="710081"/>
          </a:xfrm>
          <a:prstGeom prst="rect">
            <a:avLst/>
          </a:prstGeom>
        </p:spPr>
      </p:pic>
      <p:pic>
        <p:nvPicPr>
          <p:cNvPr id="31" name="図 30" descr="抽象, 挿絵 が含まれている画像&#10;&#10;自動的に生成された説明">
            <a:extLst>
              <a:ext uri="{FF2B5EF4-FFF2-40B4-BE49-F238E27FC236}">
                <a16:creationId xmlns:a16="http://schemas.microsoft.com/office/drawing/2014/main" id="{503F8DAB-BD04-40B0-B680-D15A2D6CA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399" y="3912950"/>
            <a:ext cx="718602" cy="710081"/>
          </a:xfrm>
          <a:prstGeom prst="rect">
            <a:avLst/>
          </a:prstGeom>
        </p:spPr>
      </p:pic>
      <p:pic>
        <p:nvPicPr>
          <p:cNvPr id="32" name="図 31" descr="挿絵 が含まれている画像&#10;&#10;自動的に生成された説明">
            <a:extLst>
              <a:ext uri="{FF2B5EF4-FFF2-40B4-BE49-F238E27FC236}">
                <a16:creationId xmlns:a16="http://schemas.microsoft.com/office/drawing/2014/main" id="{00C5B305-45E4-4CCC-8DAF-C28B20533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854" y="1220521"/>
            <a:ext cx="1126651" cy="1881811"/>
          </a:xfrm>
          <a:prstGeom prst="rect">
            <a:avLst/>
          </a:prstGeom>
        </p:spPr>
      </p:pic>
      <p:pic>
        <p:nvPicPr>
          <p:cNvPr id="33" name="図 32" descr="挿絵 が含まれている画像&#10;&#10;自動的に生成された説明">
            <a:extLst>
              <a:ext uri="{FF2B5EF4-FFF2-40B4-BE49-F238E27FC236}">
                <a16:creationId xmlns:a16="http://schemas.microsoft.com/office/drawing/2014/main" id="{04646878-9212-4349-A9B9-1F3730D5A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493" y="1787335"/>
            <a:ext cx="1126651" cy="1881811"/>
          </a:xfrm>
          <a:prstGeom prst="rect">
            <a:avLst/>
          </a:prstGeom>
        </p:spPr>
      </p:pic>
      <p:pic>
        <p:nvPicPr>
          <p:cNvPr id="34" name="図 33" descr="挿絵 が含まれている画像&#10;&#10;自動的に生成された説明">
            <a:extLst>
              <a:ext uri="{FF2B5EF4-FFF2-40B4-BE49-F238E27FC236}">
                <a16:creationId xmlns:a16="http://schemas.microsoft.com/office/drawing/2014/main" id="{016D0234-5B07-4431-897E-0ECB5C868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049" y="1336465"/>
            <a:ext cx="1126651" cy="1881811"/>
          </a:xfrm>
          <a:prstGeom prst="rect">
            <a:avLst/>
          </a:prstGeom>
        </p:spPr>
      </p:pic>
      <p:pic>
        <p:nvPicPr>
          <p:cNvPr id="35" name="図 34" descr="挿絵 が含まれている画像&#10;&#10;自動的に生成された説明">
            <a:extLst>
              <a:ext uri="{FF2B5EF4-FFF2-40B4-BE49-F238E27FC236}">
                <a16:creationId xmlns:a16="http://schemas.microsoft.com/office/drawing/2014/main" id="{C2BF0EAC-D77F-4315-82DE-49FA6EDD1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516" y="1638512"/>
            <a:ext cx="1126651" cy="1881811"/>
          </a:xfrm>
          <a:prstGeom prst="rect">
            <a:avLst/>
          </a:prstGeom>
        </p:spPr>
      </p:pic>
      <p:pic>
        <p:nvPicPr>
          <p:cNvPr id="36" name="図 35" descr="挿絵 が含まれている画像&#10;&#10;自動的に生成された説明">
            <a:extLst>
              <a:ext uri="{FF2B5EF4-FFF2-40B4-BE49-F238E27FC236}">
                <a16:creationId xmlns:a16="http://schemas.microsoft.com/office/drawing/2014/main" id="{5A9D4445-C914-4E9F-889B-86B3B1B89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472" y="1252277"/>
            <a:ext cx="1126651" cy="1881811"/>
          </a:xfrm>
          <a:prstGeom prst="rect">
            <a:avLst/>
          </a:prstGeom>
        </p:spPr>
      </p:pic>
      <p:pic>
        <p:nvPicPr>
          <p:cNvPr id="37" name="図 36" descr="挿絵 が含まれている画像&#10;&#10;自動的に生成された説明">
            <a:extLst>
              <a:ext uri="{FF2B5EF4-FFF2-40B4-BE49-F238E27FC236}">
                <a16:creationId xmlns:a16="http://schemas.microsoft.com/office/drawing/2014/main" id="{1E06BABB-19CE-4470-A6CF-5E6A7545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244" y="1558340"/>
            <a:ext cx="1126651" cy="1881811"/>
          </a:xfrm>
          <a:prstGeom prst="rect">
            <a:avLst/>
          </a:prstGeom>
        </p:spPr>
      </p:pic>
    </p:spTree>
    <p:extLst>
      <p:ext uri="{BB962C8B-B14F-4D97-AF65-F5344CB8AC3E}">
        <p14:creationId xmlns:p14="http://schemas.microsoft.com/office/powerpoint/2010/main" val="164193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EB55C43-CDDE-4319-9262-197E3F0C7CD4}"/>
              </a:ext>
            </a:extLst>
          </p:cNvPr>
          <p:cNvSpPr/>
          <p:nvPr/>
        </p:nvSpPr>
        <p:spPr>
          <a:xfrm>
            <a:off x="750957" y="1763039"/>
            <a:ext cx="8398565" cy="4541898"/>
          </a:xfrm>
          <a:prstGeom prst="rect">
            <a:avLst/>
          </a:prstGeom>
          <a:no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29" name="テキスト ボックス 28">
            <a:extLst>
              <a:ext uri="{FF2B5EF4-FFF2-40B4-BE49-F238E27FC236}">
                <a16:creationId xmlns:a16="http://schemas.microsoft.com/office/drawing/2014/main" id="{0986F1E4-7DBA-4C17-B48B-897B77BD66D1}"/>
              </a:ext>
            </a:extLst>
          </p:cNvPr>
          <p:cNvSpPr txBox="1"/>
          <p:nvPr/>
        </p:nvSpPr>
        <p:spPr>
          <a:xfrm>
            <a:off x="750957" y="492218"/>
            <a:ext cx="7738497" cy="943528"/>
          </a:xfrm>
          <a:prstGeom prst="rect">
            <a:avLst/>
          </a:prstGeom>
          <a:noFill/>
        </p:spPr>
        <p:txBody>
          <a:bodyPr wrap="square" rtlCol="0">
            <a:spAutoFit/>
          </a:bodyPr>
          <a:lstStyle/>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ぶどう と みかんを せんで むすぶと、みかんが あまるね。</a:t>
            </a:r>
          </a:p>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だから、みかんが ぶどうより おおいよ。</a:t>
            </a:r>
            <a:endParaRPr kumimoji="1" lang="en-US" altLang="ja-JP" sz="2000" dirty="0">
              <a:latin typeface="HG丸ｺﾞｼｯｸM-PRO" panose="020F0600000000000000" pitchFamily="50" charset="-128"/>
              <a:ea typeface="HG丸ｺﾞｼｯｸM-PRO" panose="020F0600000000000000" pitchFamily="50" charset="-128"/>
            </a:endParaRPr>
          </a:p>
        </p:txBody>
      </p:sp>
      <p:pic>
        <p:nvPicPr>
          <p:cNvPr id="3" name="図 2" descr="挿絵 が含まれている画像&#10;&#10;自動的に生成された説明">
            <a:extLst>
              <a:ext uri="{FF2B5EF4-FFF2-40B4-BE49-F238E27FC236}">
                <a16:creationId xmlns:a16="http://schemas.microsoft.com/office/drawing/2014/main" id="{C172F41D-4AF2-4318-B4A6-65830D11E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386" y="1850278"/>
            <a:ext cx="1126651" cy="1881811"/>
          </a:xfrm>
          <a:prstGeom prst="rect">
            <a:avLst/>
          </a:prstGeom>
        </p:spPr>
      </p:pic>
      <p:pic>
        <p:nvPicPr>
          <p:cNvPr id="6" name="図 5" descr="抽象, 挿絵 が含まれている画像&#10;&#10;自動的に生成された説明">
            <a:extLst>
              <a:ext uri="{FF2B5EF4-FFF2-40B4-BE49-F238E27FC236}">
                <a16:creationId xmlns:a16="http://schemas.microsoft.com/office/drawing/2014/main" id="{BDB69C3E-AEB6-4F00-989E-3623B21F5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433" y="5354000"/>
            <a:ext cx="718602" cy="710081"/>
          </a:xfrm>
          <a:prstGeom prst="rect">
            <a:avLst/>
          </a:prstGeom>
        </p:spPr>
      </p:pic>
      <p:pic>
        <p:nvPicPr>
          <p:cNvPr id="18" name="図 17" descr="抽象, 挿絵 が含まれている画像&#10;&#10;自動的に生成された説明">
            <a:extLst>
              <a:ext uri="{FF2B5EF4-FFF2-40B4-BE49-F238E27FC236}">
                <a16:creationId xmlns:a16="http://schemas.microsoft.com/office/drawing/2014/main" id="{847B2362-5618-4DA7-9946-96A8854C2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035" y="4534434"/>
            <a:ext cx="718602" cy="710081"/>
          </a:xfrm>
          <a:prstGeom prst="rect">
            <a:avLst/>
          </a:prstGeom>
        </p:spPr>
      </p:pic>
      <p:pic>
        <p:nvPicPr>
          <p:cNvPr id="19" name="図 18" descr="抽象, 挿絵 が含まれている画像&#10;&#10;自動的に生成された説明">
            <a:extLst>
              <a:ext uri="{FF2B5EF4-FFF2-40B4-BE49-F238E27FC236}">
                <a16:creationId xmlns:a16="http://schemas.microsoft.com/office/drawing/2014/main" id="{A7ECE629-E6E3-450B-B484-DAC2BE6C1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099" y="5313036"/>
            <a:ext cx="718602" cy="710081"/>
          </a:xfrm>
          <a:prstGeom prst="rect">
            <a:avLst/>
          </a:prstGeom>
        </p:spPr>
      </p:pic>
      <p:pic>
        <p:nvPicPr>
          <p:cNvPr id="20" name="図 19" descr="抽象, 挿絵 が含まれている画像&#10;&#10;自動的に生成された説明">
            <a:extLst>
              <a:ext uri="{FF2B5EF4-FFF2-40B4-BE49-F238E27FC236}">
                <a16:creationId xmlns:a16="http://schemas.microsoft.com/office/drawing/2014/main" id="{C06C4B14-9D0D-4E6F-B5A5-4E8AD058F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862" y="4599094"/>
            <a:ext cx="718602" cy="710081"/>
          </a:xfrm>
          <a:prstGeom prst="rect">
            <a:avLst/>
          </a:prstGeom>
        </p:spPr>
      </p:pic>
      <p:pic>
        <p:nvPicPr>
          <p:cNvPr id="26" name="図 25" descr="抽象, 挿絵 が含まれている画像&#10;&#10;自動的に生成された説明">
            <a:extLst>
              <a:ext uri="{FF2B5EF4-FFF2-40B4-BE49-F238E27FC236}">
                <a16:creationId xmlns:a16="http://schemas.microsoft.com/office/drawing/2014/main" id="{41EB8B2A-1C6D-4081-8435-40301A9B2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602" y="5328658"/>
            <a:ext cx="718602" cy="710081"/>
          </a:xfrm>
          <a:prstGeom prst="rect">
            <a:avLst/>
          </a:prstGeom>
        </p:spPr>
      </p:pic>
      <p:pic>
        <p:nvPicPr>
          <p:cNvPr id="27" name="図 26" descr="抽象, 挿絵 が含まれている画像&#10;&#10;自動的に生成された説明">
            <a:extLst>
              <a:ext uri="{FF2B5EF4-FFF2-40B4-BE49-F238E27FC236}">
                <a16:creationId xmlns:a16="http://schemas.microsoft.com/office/drawing/2014/main" id="{451406CE-E91C-4AA9-8AEC-2BC74CA2D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552" y="4548874"/>
            <a:ext cx="718602" cy="710081"/>
          </a:xfrm>
          <a:prstGeom prst="rect">
            <a:avLst/>
          </a:prstGeom>
        </p:spPr>
      </p:pic>
      <p:pic>
        <p:nvPicPr>
          <p:cNvPr id="28" name="図 27" descr="抽象, 挿絵 が含まれている画像&#10;&#10;自動的に生成された説明">
            <a:extLst>
              <a:ext uri="{FF2B5EF4-FFF2-40B4-BE49-F238E27FC236}">
                <a16:creationId xmlns:a16="http://schemas.microsoft.com/office/drawing/2014/main" id="{F71DA4FE-BDEE-4A75-BFFD-000245D94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776" y="5343575"/>
            <a:ext cx="718602" cy="710081"/>
          </a:xfrm>
          <a:prstGeom prst="rect">
            <a:avLst/>
          </a:prstGeom>
        </p:spPr>
      </p:pic>
      <p:pic>
        <p:nvPicPr>
          <p:cNvPr id="30" name="図 29" descr="抽象, 挿絵 が含まれている画像&#10;&#10;自動的に生成された説明">
            <a:extLst>
              <a:ext uri="{FF2B5EF4-FFF2-40B4-BE49-F238E27FC236}">
                <a16:creationId xmlns:a16="http://schemas.microsoft.com/office/drawing/2014/main" id="{E85797F8-5DEB-4152-83F0-207C9FDA4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659" y="4591838"/>
            <a:ext cx="718602" cy="710081"/>
          </a:xfrm>
          <a:prstGeom prst="rect">
            <a:avLst/>
          </a:prstGeom>
        </p:spPr>
      </p:pic>
      <p:pic>
        <p:nvPicPr>
          <p:cNvPr id="31" name="図 30" descr="抽象, 挿絵 が含まれている画像&#10;&#10;自動的に生成された説明">
            <a:extLst>
              <a:ext uri="{FF2B5EF4-FFF2-40B4-BE49-F238E27FC236}">
                <a16:creationId xmlns:a16="http://schemas.microsoft.com/office/drawing/2014/main" id="{503F8DAB-BD04-40B0-B680-D15A2D6CA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525" y="4542706"/>
            <a:ext cx="718602" cy="710081"/>
          </a:xfrm>
          <a:prstGeom prst="rect">
            <a:avLst/>
          </a:prstGeom>
        </p:spPr>
      </p:pic>
      <p:pic>
        <p:nvPicPr>
          <p:cNvPr id="32" name="図 31" descr="挿絵 が含まれている画像&#10;&#10;自動的に生成された説明">
            <a:extLst>
              <a:ext uri="{FF2B5EF4-FFF2-40B4-BE49-F238E27FC236}">
                <a16:creationId xmlns:a16="http://schemas.microsoft.com/office/drawing/2014/main" id="{00C5B305-45E4-4CCC-8DAF-C28B20533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980" y="1850278"/>
            <a:ext cx="1126651" cy="1881811"/>
          </a:xfrm>
          <a:prstGeom prst="rect">
            <a:avLst/>
          </a:prstGeom>
        </p:spPr>
      </p:pic>
      <p:pic>
        <p:nvPicPr>
          <p:cNvPr id="33" name="図 32" descr="挿絵 が含まれている画像&#10;&#10;自動的に生成された説明">
            <a:extLst>
              <a:ext uri="{FF2B5EF4-FFF2-40B4-BE49-F238E27FC236}">
                <a16:creationId xmlns:a16="http://schemas.microsoft.com/office/drawing/2014/main" id="{04646878-9212-4349-A9B9-1F3730D5A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19" y="2417091"/>
            <a:ext cx="1126651" cy="1881811"/>
          </a:xfrm>
          <a:prstGeom prst="rect">
            <a:avLst/>
          </a:prstGeom>
        </p:spPr>
      </p:pic>
      <p:pic>
        <p:nvPicPr>
          <p:cNvPr id="34" name="図 33" descr="挿絵 が含まれている画像&#10;&#10;自動的に生成された説明">
            <a:extLst>
              <a:ext uri="{FF2B5EF4-FFF2-40B4-BE49-F238E27FC236}">
                <a16:creationId xmlns:a16="http://schemas.microsoft.com/office/drawing/2014/main" id="{016D0234-5B07-4431-897E-0ECB5C868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175" y="1966222"/>
            <a:ext cx="1126651" cy="1881811"/>
          </a:xfrm>
          <a:prstGeom prst="rect">
            <a:avLst/>
          </a:prstGeom>
        </p:spPr>
      </p:pic>
      <p:pic>
        <p:nvPicPr>
          <p:cNvPr id="35" name="図 34" descr="挿絵 が含まれている画像&#10;&#10;自動的に生成された説明">
            <a:extLst>
              <a:ext uri="{FF2B5EF4-FFF2-40B4-BE49-F238E27FC236}">
                <a16:creationId xmlns:a16="http://schemas.microsoft.com/office/drawing/2014/main" id="{C2BF0EAC-D77F-4315-82DE-49FA6EDD1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642" y="2268269"/>
            <a:ext cx="1126651" cy="1881811"/>
          </a:xfrm>
          <a:prstGeom prst="rect">
            <a:avLst/>
          </a:prstGeom>
        </p:spPr>
      </p:pic>
      <p:pic>
        <p:nvPicPr>
          <p:cNvPr id="36" name="図 35" descr="挿絵 が含まれている画像&#10;&#10;自動的に生成された説明">
            <a:extLst>
              <a:ext uri="{FF2B5EF4-FFF2-40B4-BE49-F238E27FC236}">
                <a16:creationId xmlns:a16="http://schemas.microsoft.com/office/drawing/2014/main" id="{5A9D4445-C914-4E9F-889B-86B3B1B89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598" y="1882034"/>
            <a:ext cx="1126651" cy="1881811"/>
          </a:xfrm>
          <a:prstGeom prst="rect">
            <a:avLst/>
          </a:prstGeom>
        </p:spPr>
      </p:pic>
      <p:pic>
        <p:nvPicPr>
          <p:cNvPr id="37" name="図 36" descr="挿絵 が含まれている画像&#10;&#10;自動的に生成された説明">
            <a:extLst>
              <a:ext uri="{FF2B5EF4-FFF2-40B4-BE49-F238E27FC236}">
                <a16:creationId xmlns:a16="http://schemas.microsoft.com/office/drawing/2014/main" id="{1E06BABB-19CE-4470-A6CF-5E6A7545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370" y="2188096"/>
            <a:ext cx="1126651" cy="1881811"/>
          </a:xfrm>
          <a:prstGeom prst="rect">
            <a:avLst/>
          </a:prstGeom>
        </p:spPr>
      </p:pic>
      <p:cxnSp>
        <p:nvCxnSpPr>
          <p:cNvPr id="21" name="直線コネクタ 20">
            <a:extLst>
              <a:ext uri="{FF2B5EF4-FFF2-40B4-BE49-F238E27FC236}">
                <a16:creationId xmlns:a16="http://schemas.microsoft.com/office/drawing/2014/main" id="{4DDD8275-031A-41A2-B554-D773DA586309}"/>
              </a:ext>
            </a:extLst>
          </p:cNvPr>
          <p:cNvCxnSpPr>
            <a:cxnSpLocks/>
          </p:cNvCxnSpPr>
          <p:nvPr/>
        </p:nvCxnSpPr>
        <p:spPr>
          <a:xfrm flipH="1" flipV="1">
            <a:off x="1601681" y="3209173"/>
            <a:ext cx="40030" cy="17449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BBF15E2-5BB7-4056-BC2B-520209B5F098}"/>
              </a:ext>
            </a:extLst>
          </p:cNvPr>
          <p:cNvCxnSpPr>
            <a:cxnSpLocks/>
          </p:cNvCxnSpPr>
          <p:nvPr/>
        </p:nvCxnSpPr>
        <p:spPr>
          <a:xfrm flipV="1">
            <a:off x="2357972" y="3778484"/>
            <a:ext cx="279891" cy="18895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19EF61-D733-47EB-A4E2-3CFB10483277}"/>
              </a:ext>
            </a:extLst>
          </p:cNvPr>
          <p:cNvCxnSpPr>
            <a:cxnSpLocks/>
          </p:cNvCxnSpPr>
          <p:nvPr/>
        </p:nvCxnSpPr>
        <p:spPr>
          <a:xfrm flipV="1">
            <a:off x="3264749" y="3500574"/>
            <a:ext cx="544918" cy="144630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AFD950C-E17E-493D-8408-B9C7CC56AB49}"/>
              </a:ext>
            </a:extLst>
          </p:cNvPr>
          <p:cNvCxnSpPr>
            <a:cxnSpLocks/>
          </p:cNvCxnSpPr>
          <p:nvPr/>
        </p:nvCxnSpPr>
        <p:spPr>
          <a:xfrm flipV="1">
            <a:off x="8199124" y="3124881"/>
            <a:ext cx="420103" cy="192669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003C6546-C3A8-46D5-B375-BB03173EAB4D}"/>
              </a:ext>
            </a:extLst>
          </p:cNvPr>
          <p:cNvCxnSpPr>
            <a:cxnSpLocks/>
          </p:cNvCxnSpPr>
          <p:nvPr/>
        </p:nvCxnSpPr>
        <p:spPr>
          <a:xfrm flipV="1">
            <a:off x="7377777" y="3535325"/>
            <a:ext cx="55282" cy="2132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0E21731-0E24-4A7C-92DB-A858AC85C3FB}"/>
              </a:ext>
            </a:extLst>
          </p:cNvPr>
          <p:cNvCxnSpPr>
            <a:cxnSpLocks/>
          </p:cNvCxnSpPr>
          <p:nvPr/>
        </p:nvCxnSpPr>
        <p:spPr>
          <a:xfrm flipH="1" flipV="1">
            <a:off x="6158972" y="3083705"/>
            <a:ext cx="452742" cy="18704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C1947FD-7B49-4553-9162-721B2619AB8F}"/>
              </a:ext>
            </a:extLst>
          </p:cNvPr>
          <p:cNvCxnSpPr>
            <a:cxnSpLocks/>
          </p:cNvCxnSpPr>
          <p:nvPr/>
        </p:nvCxnSpPr>
        <p:spPr>
          <a:xfrm flipV="1">
            <a:off x="4849713" y="3446866"/>
            <a:ext cx="231318" cy="14426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4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EB55C43-CDDE-4319-9262-197E3F0C7CD4}"/>
              </a:ext>
            </a:extLst>
          </p:cNvPr>
          <p:cNvSpPr/>
          <p:nvPr/>
        </p:nvSpPr>
        <p:spPr>
          <a:xfrm>
            <a:off x="724831" y="1677761"/>
            <a:ext cx="8398565" cy="4600298"/>
          </a:xfrm>
          <a:prstGeom prst="rect">
            <a:avLst/>
          </a:prstGeom>
          <a:noFill/>
          <a:ln w="349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29" name="テキスト ボックス 28">
            <a:extLst>
              <a:ext uri="{FF2B5EF4-FFF2-40B4-BE49-F238E27FC236}">
                <a16:creationId xmlns:a16="http://schemas.microsoft.com/office/drawing/2014/main" id="{0986F1E4-7DBA-4C17-B48B-897B77BD66D1}"/>
              </a:ext>
            </a:extLst>
          </p:cNvPr>
          <p:cNvSpPr txBox="1"/>
          <p:nvPr/>
        </p:nvSpPr>
        <p:spPr>
          <a:xfrm>
            <a:off x="724831" y="502151"/>
            <a:ext cx="6402917" cy="943528"/>
          </a:xfrm>
          <a:prstGeom prst="rect">
            <a:avLst/>
          </a:prstGeom>
          <a:noFill/>
        </p:spPr>
        <p:txBody>
          <a:bodyPr wrap="square" rtlCol="0">
            <a:spAutoFit/>
          </a:bodyPr>
          <a:lstStyle/>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まる と さんかく、どっちが おおい？</a:t>
            </a:r>
            <a:endParaRPr kumimoji="1" lang="en-US" altLang="ja-JP" sz="200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000" dirty="0">
                <a:latin typeface="HG丸ｺﾞｼｯｸM-PRO" panose="020F0600000000000000" pitchFamily="50" charset="-128"/>
                <a:ea typeface="HG丸ｺﾞｼｯｸM-PRO" panose="020F0600000000000000" pitchFamily="50" charset="-128"/>
              </a:rPr>
              <a:t>せんを　ひいて　しらべよう。</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5" name="楕円 4">
            <a:extLst>
              <a:ext uri="{FF2B5EF4-FFF2-40B4-BE49-F238E27FC236}">
                <a16:creationId xmlns:a16="http://schemas.microsoft.com/office/drawing/2014/main" id="{1DD383A0-03EC-4177-A35B-D0AFA8CE87A8}"/>
              </a:ext>
            </a:extLst>
          </p:cNvPr>
          <p:cNvSpPr/>
          <p:nvPr/>
        </p:nvSpPr>
        <p:spPr>
          <a:xfrm>
            <a:off x="4065223" y="2006528"/>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7" name="二等辺三角形 6">
            <a:extLst>
              <a:ext uri="{FF2B5EF4-FFF2-40B4-BE49-F238E27FC236}">
                <a16:creationId xmlns:a16="http://schemas.microsoft.com/office/drawing/2014/main" id="{8A44A85E-B611-4545-B60A-6DBE46E1CFD9}"/>
              </a:ext>
            </a:extLst>
          </p:cNvPr>
          <p:cNvSpPr/>
          <p:nvPr/>
        </p:nvSpPr>
        <p:spPr>
          <a:xfrm>
            <a:off x="4156401" y="3297759"/>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24" name="楕円 23">
            <a:extLst>
              <a:ext uri="{FF2B5EF4-FFF2-40B4-BE49-F238E27FC236}">
                <a16:creationId xmlns:a16="http://schemas.microsoft.com/office/drawing/2014/main" id="{19A8818C-1BD6-4C51-B121-9626E6DE7BCF}"/>
              </a:ext>
            </a:extLst>
          </p:cNvPr>
          <p:cNvSpPr/>
          <p:nvPr/>
        </p:nvSpPr>
        <p:spPr>
          <a:xfrm>
            <a:off x="4049104" y="4973017"/>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25" name="楕円 24">
            <a:extLst>
              <a:ext uri="{FF2B5EF4-FFF2-40B4-BE49-F238E27FC236}">
                <a16:creationId xmlns:a16="http://schemas.microsoft.com/office/drawing/2014/main" id="{174BBF97-7FE9-41A1-83D6-10C3AB33F002}"/>
              </a:ext>
            </a:extLst>
          </p:cNvPr>
          <p:cNvSpPr/>
          <p:nvPr/>
        </p:nvSpPr>
        <p:spPr>
          <a:xfrm>
            <a:off x="6845121" y="4593744"/>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38" name="楕円 37">
            <a:extLst>
              <a:ext uri="{FF2B5EF4-FFF2-40B4-BE49-F238E27FC236}">
                <a16:creationId xmlns:a16="http://schemas.microsoft.com/office/drawing/2014/main" id="{4FBB920F-6B65-499B-B518-9AA8D24ADC11}"/>
              </a:ext>
            </a:extLst>
          </p:cNvPr>
          <p:cNvSpPr/>
          <p:nvPr/>
        </p:nvSpPr>
        <p:spPr>
          <a:xfrm>
            <a:off x="6585702" y="2940681"/>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39" name="楕円 38">
            <a:extLst>
              <a:ext uri="{FF2B5EF4-FFF2-40B4-BE49-F238E27FC236}">
                <a16:creationId xmlns:a16="http://schemas.microsoft.com/office/drawing/2014/main" id="{67388066-CCF0-4BA5-9C6A-B0A81501B151}"/>
              </a:ext>
            </a:extLst>
          </p:cNvPr>
          <p:cNvSpPr/>
          <p:nvPr/>
        </p:nvSpPr>
        <p:spPr>
          <a:xfrm>
            <a:off x="4571010" y="4211801"/>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0" name="楕円 39">
            <a:extLst>
              <a:ext uri="{FF2B5EF4-FFF2-40B4-BE49-F238E27FC236}">
                <a16:creationId xmlns:a16="http://schemas.microsoft.com/office/drawing/2014/main" id="{6399FF47-2A3D-49B8-BA99-417A0EE61D17}"/>
              </a:ext>
            </a:extLst>
          </p:cNvPr>
          <p:cNvSpPr/>
          <p:nvPr/>
        </p:nvSpPr>
        <p:spPr>
          <a:xfrm>
            <a:off x="5518038" y="5073366"/>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1" name="楕円 40">
            <a:extLst>
              <a:ext uri="{FF2B5EF4-FFF2-40B4-BE49-F238E27FC236}">
                <a16:creationId xmlns:a16="http://schemas.microsoft.com/office/drawing/2014/main" id="{37348614-46F0-45E2-B524-806FAD249536}"/>
              </a:ext>
            </a:extLst>
          </p:cNvPr>
          <p:cNvSpPr/>
          <p:nvPr/>
        </p:nvSpPr>
        <p:spPr>
          <a:xfrm>
            <a:off x="3540457" y="3204407"/>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2" name="楕円 41">
            <a:extLst>
              <a:ext uri="{FF2B5EF4-FFF2-40B4-BE49-F238E27FC236}">
                <a16:creationId xmlns:a16="http://schemas.microsoft.com/office/drawing/2014/main" id="{39B8C83C-6488-40CA-8180-CB3C6CDD9BE6}"/>
              </a:ext>
            </a:extLst>
          </p:cNvPr>
          <p:cNvSpPr/>
          <p:nvPr/>
        </p:nvSpPr>
        <p:spPr>
          <a:xfrm>
            <a:off x="7887889" y="4265500"/>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3" name="楕円 42">
            <a:extLst>
              <a:ext uri="{FF2B5EF4-FFF2-40B4-BE49-F238E27FC236}">
                <a16:creationId xmlns:a16="http://schemas.microsoft.com/office/drawing/2014/main" id="{BF7D878A-A155-43A8-954A-138947DF68D1}"/>
              </a:ext>
            </a:extLst>
          </p:cNvPr>
          <p:cNvSpPr/>
          <p:nvPr/>
        </p:nvSpPr>
        <p:spPr>
          <a:xfrm>
            <a:off x="5485135" y="3985216"/>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4" name="楕円 43">
            <a:extLst>
              <a:ext uri="{FF2B5EF4-FFF2-40B4-BE49-F238E27FC236}">
                <a16:creationId xmlns:a16="http://schemas.microsoft.com/office/drawing/2014/main" id="{8CE42A1E-C468-49A5-A38A-BDCADF35976D}"/>
              </a:ext>
            </a:extLst>
          </p:cNvPr>
          <p:cNvSpPr/>
          <p:nvPr/>
        </p:nvSpPr>
        <p:spPr>
          <a:xfrm>
            <a:off x="4958227" y="2383050"/>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5" name="楕円 44">
            <a:extLst>
              <a:ext uri="{FF2B5EF4-FFF2-40B4-BE49-F238E27FC236}">
                <a16:creationId xmlns:a16="http://schemas.microsoft.com/office/drawing/2014/main" id="{1D57CCF3-EAB5-4933-BB21-2491069F40B8}"/>
              </a:ext>
            </a:extLst>
          </p:cNvPr>
          <p:cNvSpPr/>
          <p:nvPr/>
        </p:nvSpPr>
        <p:spPr>
          <a:xfrm>
            <a:off x="6599548" y="2093146"/>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46" name="二等辺三角形 45">
            <a:extLst>
              <a:ext uri="{FF2B5EF4-FFF2-40B4-BE49-F238E27FC236}">
                <a16:creationId xmlns:a16="http://schemas.microsoft.com/office/drawing/2014/main" id="{C66289A5-79FD-4563-A6B8-A717EBFC925A}"/>
              </a:ext>
            </a:extLst>
          </p:cNvPr>
          <p:cNvSpPr/>
          <p:nvPr/>
        </p:nvSpPr>
        <p:spPr>
          <a:xfrm rot="20989994">
            <a:off x="7340783" y="3530849"/>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47" name="二等辺三角形 46">
            <a:extLst>
              <a:ext uri="{FF2B5EF4-FFF2-40B4-BE49-F238E27FC236}">
                <a16:creationId xmlns:a16="http://schemas.microsoft.com/office/drawing/2014/main" id="{6DD18AEB-FA1B-4BF1-A093-11DA8EF685D4}"/>
              </a:ext>
            </a:extLst>
          </p:cNvPr>
          <p:cNvSpPr/>
          <p:nvPr/>
        </p:nvSpPr>
        <p:spPr>
          <a:xfrm rot="18228968">
            <a:off x="5429099" y="1964448"/>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48" name="二等辺三角形 47">
            <a:extLst>
              <a:ext uri="{FF2B5EF4-FFF2-40B4-BE49-F238E27FC236}">
                <a16:creationId xmlns:a16="http://schemas.microsoft.com/office/drawing/2014/main" id="{EB4F420A-F2A7-4A7D-9D95-0FBE5BCCEB1C}"/>
              </a:ext>
            </a:extLst>
          </p:cNvPr>
          <p:cNvSpPr/>
          <p:nvPr/>
        </p:nvSpPr>
        <p:spPr>
          <a:xfrm rot="20474474">
            <a:off x="5129474" y="3214954"/>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49" name="二等辺三角形 48">
            <a:extLst>
              <a:ext uri="{FF2B5EF4-FFF2-40B4-BE49-F238E27FC236}">
                <a16:creationId xmlns:a16="http://schemas.microsoft.com/office/drawing/2014/main" id="{A81CF1A8-9082-4D62-BF90-DC3D01C904D7}"/>
              </a:ext>
            </a:extLst>
          </p:cNvPr>
          <p:cNvSpPr/>
          <p:nvPr/>
        </p:nvSpPr>
        <p:spPr>
          <a:xfrm>
            <a:off x="3403744" y="2339199"/>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0" name="二等辺三角形 49">
            <a:extLst>
              <a:ext uri="{FF2B5EF4-FFF2-40B4-BE49-F238E27FC236}">
                <a16:creationId xmlns:a16="http://schemas.microsoft.com/office/drawing/2014/main" id="{CBC3C4E5-AFED-4236-A791-ABEE7B8D1692}"/>
              </a:ext>
            </a:extLst>
          </p:cNvPr>
          <p:cNvSpPr/>
          <p:nvPr/>
        </p:nvSpPr>
        <p:spPr>
          <a:xfrm rot="10603809">
            <a:off x="4769900" y="4994054"/>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1" name="二等辺三角形 50">
            <a:extLst>
              <a:ext uri="{FF2B5EF4-FFF2-40B4-BE49-F238E27FC236}">
                <a16:creationId xmlns:a16="http://schemas.microsoft.com/office/drawing/2014/main" id="{4C57E99E-D5A9-4EC3-918E-4E3C91E652FD}"/>
              </a:ext>
            </a:extLst>
          </p:cNvPr>
          <p:cNvSpPr/>
          <p:nvPr/>
        </p:nvSpPr>
        <p:spPr>
          <a:xfrm rot="3153062">
            <a:off x="3915452" y="3980700"/>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2" name="二等辺三角形 51">
            <a:extLst>
              <a:ext uri="{FF2B5EF4-FFF2-40B4-BE49-F238E27FC236}">
                <a16:creationId xmlns:a16="http://schemas.microsoft.com/office/drawing/2014/main" id="{6C5F6225-02E3-461E-8919-C8E29DAC61AC}"/>
              </a:ext>
            </a:extLst>
          </p:cNvPr>
          <p:cNvSpPr/>
          <p:nvPr/>
        </p:nvSpPr>
        <p:spPr>
          <a:xfrm rot="2273605">
            <a:off x="5899971" y="2713779"/>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3" name="二等辺三角形 52">
            <a:extLst>
              <a:ext uri="{FF2B5EF4-FFF2-40B4-BE49-F238E27FC236}">
                <a16:creationId xmlns:a16="http://schemas.microsoft.com/office/drawing/2014/main" id="{5C6188F4-29C3-470B-AE29-C7314A8F33B5}"/>
              </a:ext>
            </a:extLst>
          </p:cNvPr>
          <p:cNvSpPr/>
          <p:nvPr/>
        </p:nvSpPr>
        <p:spPr>
          <a:xfrm rot="2198836">
            <a:off x="6023554" y="4483889"/>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4" name="二等辺三角形 53">
            <a:extLst>
              <a:ext uri="{FF2B5EF4-FFF2-40B4-BE49-F238E27FC236}">
                <a16:creationId xmlns:a16="http://schemas.microsoft.com/office/drawing/2014/main" id="{D7160756-409F-4EA7-A6FD-4F19A0450A21}"/>
              </a:ext>
            </a:extLst>
          </p:cNvPr>
          <p:cNvSpPr/>
          <p:nvPr/>
        </p:nvSpPr>
        <p:spPr>
          <a:xfrm rot="3528540">
            <a:off x="6544938" y="3675724"/>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5" name="二等辺三角形 54">
            <a:extLst>
              <a:ext uri="{FF2B5EF4-FFF2-40B4-BE49-F238E27FC236}">
                <a16:creationId xmlns:a16="http://schemas.microsoft.com/office/drawing/2014/main" id="{979131A8-E6BE-4F1A-A1BF-C01596E6DE80}"/>
              </a:ext>
            </a:extLst>
          </p:cNvPr>
          <p:cNvSpPr/>
          <p:nvPr/>
        </p:nvSpPr>
        <p:spPr>
          <a:xfrm rot="17006442">
            <a:off x="7288510" y="2615685"/>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sp>
        <p:nvSpPr>
          <p:cNvPr id="56" name="二等辺三角形 55">
            <a:extLst>
              <a:ext uri="{FF2B5EF4-FFF2-40B4-BE49-F238E27FC236}">
                <a16:creationId xmlns:a16="http://schemas.microsoft.com/office/drawing/2014/main" id="{AE963658-310D-4C6B-A013-D22B87962A68}"/>
              </a:ext>
            </a:extLst>
          </p:cNvPr>
          <p:cNvSpPr/>
          <p:nvPr/>
        </p:nvSpPr>
        <p:spPr>
          <a:xfrm>
            <a:off x="7315379" y="4954255"/>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cxnSp>
        <p:nvCxnSpPr>
          <p:cNvPr id="62" name="直線コネクタ 61">
            <a:extLst>
              <a:ext uri="{FF2B5EF4-FFF2-40B4-BE49-F238E27FC236}">
                <a16:creationId xmlns:a16="http://schemas.microsoft.com/office/drawing/2014/main" id="{B3EC6181-52A8-408F-BBDD-D67D3E350066}"/>
              </a:ext>
            </a:extLst>
          </p:cNvPr>
          <p:cNvCxnSpPr>
            <a:cxnSpLocks/>
          </p:cNvCxnSpPr>
          <p:nvPr/>
        </p:nvCxnSpPr>
        <p:spPr>
          <a:xfrm flipV="1">
            <a:off x="2921332" y="1958220"/>
            <a:ext cx="0" cy="4074583"/>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64" name="テキスト ボックス 63">
            <a:extLst>
              <a:ext uri="{FF2B5EF4-FFF2-40B4-BE49-F238E27FC236}">
                <a16:creationId xmlns:a16="http://schemas.microsoft.com/office/drawing/2014/main" id="{787BFF19-D56B-42C4-B752-9716E5F63EDC}"/>
              </a:ext>
            </a:extLst>
          </p:cNvPr>
          <p:cNvSpPr txBox="1"/>
          <p:nvPr/>
        </p:nvSpPr>
        <p:spPr>
          <a:xfrm>
            <a:off x="934081" y="2964915"/>
            <a:ext cx="1677690" cy="400110"/>
          </a:xfrm>
          <a:prstGeom prst="rect">
            <a:avLst/>
          </a:prstGeom>
          <a:no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れい</a:t>
            </a:r>
            <a:endParaRPr kumimoji="1" lang="ja-JP" altLang="en-US" sz="1309" dirty="0">
              <a:latin typeface="HG丸ｺﾞｼｯｸM-PRO" panose="020F0600000000000000" pitchFamily="50" charset="-128"/>
              <a:ea typeface="HG丸ｺﾞｼｯｸM-PRO" panose="020F0600000000000000" pitchFamily="50" charset="-128"/>
            </a:endParaRPr>
          </a:p>
        </p:txBody>
      </p:sp>
      <p:sp>
        <p:nvSpPr>
          <p:cNvPr id="65" name="楕円 64">
            <a:extLst>
              <a:ext uri="{FF2B5EF4-FFF2-40B4-BE49-F238E27FC236}">
                <a16:creationId xmlns:a16="http://schemas.microsoft.com/office/drawing/2014/main" id="{5A18A440-C30B-43CA-8D61-A79C0B5F6E3B}"/>
              </a:ext>
            </a:extLst>
          </p:cNvPr>
          <p:cNvSpPr/>
          <p:nvPr/>
        </p:nvSpPr>
        <p:spPr>
          <a:xfrm>
            <a:off x="1776238" y="3582875"/>
            <a:ext cx="682625" cy="682625"/>
          </a:xfrm>
          <a:prstGeom prst="ellipse">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1309"/>
          </a:p>
        </p:txBody>
      </p:sp>
      <p:sp>
        <p:nvSpPr>
          <p:cNvPr id="66" name="二等辺三角形 65">
            <a:extLst>
              <a:ext uri="{FF2B5EF4-FFF2-40B4-BE49-F238E27FC236}">
                <a16:creationId xmlns:a16="http://schemas.microsoft.com/office/drawing/2014/main" id="{0BD55E9E-F268-458B-A485-E18453130494}"/>
              </a:ext>
            </a:extLst>
          </p:cNvPr>
          <p:cNvSpPr/>
          <p:nvPr/>
        </p:nvSpPr>
        <p:spPr>
          <a:xfrm>
            <a:off x="1114759" y="3915546"/>
            <a:ext cx="791845" cy="68262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9"/>
          </a:p>
        </p:txBody>
      </p:sp>
      <p:cxnSp>
        <p:nvCxnSpPr>
          <p:cNvPr id="68" name="直線コネクタ 67">
            <a:extLst>
              <a:ext uri="{FF2B5EF4-FFF2-40B4-BE49-F238E27FC236}">
                <a16:creationId xmlns:a16="http://schemas.microsoft.com/office/drawing/2014/main" id="{4875B265-4EC5-4B41-A395-25E8F6406F15}"/>
              </a:ext>
            </a:extLst>
          </p:cNvPr>
          <p:cNvCxnSpPr/>
          <p:nvPr/>
        </p:nvCxnSpPr>
        <p:spPr>
          <a:xfrm flipH="1">
            <a:off x="1473530" y="3915546"/>
            <a:ext cx="603250" cy="422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いろいろな色鉛筆のマーク | かわいいフリー素材集 いらすとや">
            <a:extLst>
              <a:ext uri="{FF2B5EF4-FFF2-40B4-BE49-F238E27FC236}">
                <a16:creationId xmlns:a16="http://schemas.microsoft.com/office/drawing/2014/main" id="{9385A7A7-EAE9-4C4A-833E-C89C90B62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52536" y="3997304"/>
            <a:ext cx="791845" cy="79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754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279</Words>
  <Application>Microsoft Office PowerPoint</Application>
  <PresentationFormat>A4 210 x 297 mm</PresentationFormat>
  <Paragraphs>27</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HG丸ｺﾞｼｯｸM-PRO</vt:lpstr>
      <vt:lpstr>UD デジタル 教科書体 N-R</vt:lpstr>
      <vt:lpstr>Arial</vt:lpstr>
      <vt:lpstr>Calibri</vt:lpstr>
      <vt:lpstr>Calibri Light</vt:lpstr>
      <vt:lpstr>Office テーマ</vt:lpstr>
      <vt:lpstr>さんすう どっちがおおい？ （１対１対応）</vt:lpstr>
      <vt:lpstr>PowerPointのスライドを 画像ファイルに変換する方法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53</cp:revision>
  <dcterms:created xsi:type="dcterms:W3CDTF">2020-05-19T04:38:10Z</dcterms:created>
  <dcterms:modified xsi:type="dcterms:W3CDTF">2020-06-12T04:14:45Z</dcterms:modified>
</cp:coreProperties>
</file>