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65" r:id="rId5"/>
    <p:sldId id="263" r:id="rId6"/>
    <p:sldId id="264" r:id="rId7"/>
    <p:sldId id="260" r:id="rId8"/>
    <p:sldId id="266" r:id="rId9"/>
    <p:sldId id="267" r:id="rId10"/>
    <p:sldId id="262" r:id="rId11"/>
    <p:sldId id="257" r:id="rId12"/>
    <p:sldId id="258" r:id="rId13"/>
    <p:sldId id="259" r:id="rId14"/>
    <p:sldId id="268" r:id="rId15"/>
    <p:sldId id="269" r:id="rId16"/>
    <p:sldId id="271" r:id="rId17"/>
    <p:sldId id="261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97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1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9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40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0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97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62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37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82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6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46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8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37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microsoft.com/office/2007/relationships/hdphoto" Target="../media/hdphoto2.wdp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microsoft.com/office/2007/relationships/hdphoto" Target="../media/hdphoto5.wdp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6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9592" y="2348880"/>
            <a:ext cx="7630616" cy="1395586"/>
          </a:xfrm>
        </p:spPr>
        <p:txBody>
          <a:bodyPr>
            <a:noAutofit/>
          </a:bodyPr>
          <a:lstStyle/>
          <a:p>
            <a:r>
              <a:rPr kumimoji="1" lang="ja-JP" altLang="en-US" sz="7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わけるといくつ？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99628" y="3726667"/>
            <a:ext cx="3780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～ </a:t>
            </a:r>
            <a:r>
              <a:rPr kumimoji="1" lang="en-US" altLang="ja-JP" sz="2400" dirty="0"/>
              <a:t>10</a:t>
            </a:r>
            <a:r>
              <a:rPr kumimoji="1" lang="ja-JP" altLang="en-US" sz="2400" dirty="0" err="1"/>
              <a:t>までの</a:t>
            </a:r>
            <a:r>
              <a:rPr kumimoji="1" lang="ja-JP" altLang="en-US" sz="2400" dirty="0"/>
              <a:t>数をわけると ～</a:t>
            </a:r>
          </a:p>
        </p:txBody>
      </p:sp>
      <p:pic>
        <p:nvPicPr>
          <p:cNvPr id="5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05295">
            <a:off x="1743536" y="938362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ひよこの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853461"/>
            <a:ext cx="1008021" cy="126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トマトのイラスト（野菜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10745" y="5311340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トマトのイラスト（野菜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10745" y="5046851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トマトのイラスト（野菜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31339" y="5046851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トマトのイラスト（野菜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31339" y="5589240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トマトのイラスト（野菜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5234" y="5311340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トマトのイラスト（野菜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95828" y="5589240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ランドセルのイラスト「赤と黒」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3780"/>
            <a:ext cx="1368152" cy="120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カクレクマノミのイラスト（熱帯魚）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814" y="795741"/>
            <a:ext cx="432294" cy="36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カクレクマノミのイラスト（熱帯魚）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793" y="906726"/>
            <a:ext cx="500742" cy="42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カクレクマノミのイラスト（熱帯魚）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261" y="572672"/>
            <a:ext cx="581095" cy="49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カクレクマノミのイラスト（熱帯魚）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849" y="1119579"/>
            <a:ext cx="553168" cy="47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カクレクマノミのイラスト（熱帯魚）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411" y="1068056"/>
            <a:ext cx="674043" cy="57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カクレクマノミのイラスト（熱帯魚）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716" y="1222624"/>
            <a:ext cx="432294" cy="36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カクレクマノミのイラスト（熱帯魚）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04646"/>
            <a:ext cx="553169" cy="47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52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5220050" y="2924944"/>
            <a:ext cx="3312389" cy="15841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67544" y="2564904"/>
            <a:ext cx="4171476" cy="22322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なんさつ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8</a:t>
            </a:r>
            <a:r>
              <a:rPr lang="ja-JP" altLang="en-US" sz="3600" b="1" dirty="0">
                <a:solidFill>
                  <a:srgbClr val="00B050"/>
                </a:solidFill>
              </a:rPr>
              <a:t>さつ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20290" y="2076165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12432" y="4836697"/>
            <a:ext cx="28173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5</a:t>
            </a:r>
            <a:r>
              <a:rPr lang="ja-JP" altLang="en-US" sz="8800" b="1" dirty="0">
                <a:solidFill>
                  <a:srgbClr val="00B050"/>
                </a:solidFill>
              </a:rPr>
              <a:t>さつ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38275" y="4836697"/>
            <a:ext cx="29021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3</a:t>
            </a:r>
            <a:r>
              <a:rPr lang="ja-JP" altLang="en-US" sz="8800" b="1" dirty="0">
                <a:solidFill>
                  <a:srgbClr val="00B050"/>
                </a:solidFill>
              </a:rPr>
              <a:t>さつ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81680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1628341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2575002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3521663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4468324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5414985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361646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7308304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889" b="80556" l="75556" r="994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81680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7778" l="72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1628341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7778" l="76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2575002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80000" l="75556" r="988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3521663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7778" l="7388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4468324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7778" l="7388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5414985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6667" l="71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361646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5556" l="72778" r="988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7308304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96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0.02066 0.3884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44444E-6 L 0.00365 0.3465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-0.02118 0.3465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9" y="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-0.04583 0.3569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-0.07864 0.37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1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0451 0.37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02951 0.3673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1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44444E-6 L 0.04635 0.37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5326930" y="2882920"/>
            <a:ext cx="3132715" cy="18719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1150466" y="2882920"/>
            <a:ext cx="3132715" cy="18719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なんこ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4</a:t>
            </a:r>
            <a:r>
              <a:rPr lang="ja-JP" altLang="en-US" sz="3600" b="1" dirty="0">
                <a:solidFill>
                  <a:srgbClr val="00B050"/>
                </a:solidFill>
              </a:rPr>
              <a:t>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20470" y="215871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24526" y="4754887"/>
            <a:ext cx="21464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2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116134" y="4754887"/>
            <a:ext cx="21464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2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1028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870" y="62068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900" y="62068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930" y="588695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961" y="588695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905" y="61593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935" y="61593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965" y="583945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996" y="583945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13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01128 0.3747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3" y="1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-0.06823 0.3747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" y="1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03003 0.3898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" y="1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L 0.07153 0.3898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1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5556048" y="2852936"/>
            <a:ext cx="3168351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755576" y="2417895"/>
            <a:ext cx="3851738" cy="216323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なんびき　いるかな？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7</a:t>
            </a:r>
            <a:r>
              <a:rPr lang="ja-JP" altLang="en-US" sz="3600" b="1" dirty="0">
                <a:solidFill>
                  <a:srgbClr val="FF0000"/>
                </a:solidFill>
              </a:rPr>
              <a:t>ひき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62716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び</a:t>
            </a:r>
            <a:r>
              <a:rPr lang="ja-JP" altLang="en-US" dirty="0"/>
              <a:t>き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5988" y="4772453"/>
            <a:ext cx="2984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4</a:t>
            </a:r>
            <a:r>
              <a:rPr lang="ja-JP" altLang="en-US" sz="8800" b="1" dirty="0">
                <a:solidFill>
                  <a:srgbClr val="FF0000"/>
                </a:solidFill>
              </a:rPr>
              <a:t>ひき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52155" y="4772453"/>
            <a:ext cx="29021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3</a:t>
            </a:r>
            <a:r>
              <a:rPr lang="ja-JP" altLang="en-US" sz="8800" b="1" dirty="0">
                <a:solidFill>
                  <a:srgbClr val="FF0000"/>
                </a:solidFill>
              </a:rPr>
              <a:t>びき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653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770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887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004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121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240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653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770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887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88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004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32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121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240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44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0.0283 0.343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112E-17 2.22222E-6 L 0.00747 0.332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1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0.02899 0.3324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" y="1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-0.07309 0.3430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3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0.00121 0.3638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0.02725 0.3534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" y="1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2222E-6 L 0.05573 0.3638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8" y="1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円/楕円 28"/>
          <p:cNvSpPr/>
          <p:nvPr/>
        </p:nvSpPr>
        <p:spPr>
          <a:xfrm>
            <a:off x="5294228" y="2915652"/>
            <a:ext cx="3024336" cy="165618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1293708" y="3100318"/>
            <a:ext cx="2328320" cy="12868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なんそく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3</a:t>
            </a:r>
            <a:r>
              <a:rPr lang="ja-JP" altLang="en-US" sz="3600" b="1" dirty="0">
                <a:solidFill>
                  <a:srgbClr val="FF0000"/>
                </a:solidFill>
              </a:rPr>
              <a:t>そく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13076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わけるとなんそく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23125" y="4848435"/>
            <a:ext cx="2984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1</a:t>
            </a:r>
            <a:r>
              <a:rPr lang="ja-JP" altLang="en-US" sz="8800" b="1" dirty="0">
                <a:solidFill>
                  <a:srgbClr val="FF0000"/>
                </a:solidFill>
              </a:rPr>
              <a:t>そく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37252" y="4807190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2</a:t>
            </a:r>
            <a:r>
              <a:rPr lang="ja-JP" altLang="en-US" sz="8800" b="1" dirty="0">
                <a:solidFill>
                  <a:srgbClr val="FF0000"/>
                </a:solidFill>
              </a:rPr>
              <a:t>そく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12290" name="Picture 2" descr="スニーカーのイラスト（靴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219" y="548680"/>
            <a:ext cx="98091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スニーカーのイラスト（靴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275" y="548680"/>
            <a:ext cx="98091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スニーカーのイラスト（靴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31" y="548680"/>
            <a:ext cx="98091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スニーカーのイラスト（靴）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219" y="548680"/>
            <a:ext cx="98091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スニーカーのイラスト（靴）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275" y="548680"/>
            <a:ext cx="98091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スニーカーのイラスト（靴）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31" y="548680"/>
            <a:ext cx="98091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96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-0.00156 0.3833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0.05903 0.3833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1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0.1783 0.3937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6" y="1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5220050" y="2996952"/>
            <a:ext cx="3240000" cy="162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1115616" y="2996952"/>
            <a:ext cx="3240000" cy="162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びき</a:t>
            </a:r>
            <a:r>
              <a:rPr kumimoji="1" lang="ja-JP" altLang="en-US" dirty="0"/>
              <a:t>　</a:t>
            </a:r>
            <a:r>
              <a:rPr lang="ja-JP" altLang="en-US" dirty="0"/>
              <a:t>いる</a:t>
            </a:r>
            <a:r>
              <a:rPr kumimoji="1" lang="ja-JP" altLang="en-US" dirty="0"/>
              <a:t>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5</a:t>
            </a:r>
            <a:r>
              <a:rPr lang="ja-JP" altLang="en-US" sz="3600" b="1" dirty="0">
                <a:solidFill>
                  <a:srgbClr val="00B050"/>
                </a:solidFill>
              </a:rPr>
              <a:t>ひき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2492896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び</a:t>
            </a:r>
            <a:r>
              <a:rPr lang="ja-JP" altLang="en-US" dirty="0"/>
              <a:t>き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03648" y="4869160"/>
            <a:ext cx="33548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2</a:t>
            </a:r>
            <a:r>
              <a:rPr lang="ja-JP" altLang="en-US" sz="8800" b="1" dirty="0">
                <a:solidFill>
                  <a:srgbClr val="00B050"/>
                </a:solidFill>
              </a:rPr>
              <a:t>ひき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69650" y="4869160"/>
            <a:ext cx="28788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3</a:t>
            </a:r>
            <a:r>
              <a:rPr lang="ja-JP" altLang="en-US" sz="8800" b="1" dirty="0">
                <a:solidFill>
                  <a:srgbClr val="00B050"/>
                </a:solidFill>
              </a:rPr>
              <a:t>びき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4098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92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819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646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473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300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92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819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646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473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カクレクマノミのイラスト（熱帯魚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300" y="547014"/>
            <a:ext cx="1015556" cy="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60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03282 0.4097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9" y="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-0.02656 0.4097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" y="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01597 0.4097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9" y="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0.04913 0.4097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0.08993 0.4097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7" y="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1033921" y="2924944"/>
            <a:ext cx="2601975" cy="15841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644008" y="2445497"/>
            <a:ext cx="4360532" cy="235165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まい</a:t>
            </a:r>
            <a:r>
              <a:rPr kumimoji="1" lang="ja-JP" altLang="en-US" dirty="0"/>
              <a:t>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8</a:t>
            </a:r>
            <a:r>
              <a:rPr lang="ja-JP" altLang="en-US" sz="3600" b="1" dirty="0">
                <a:solidFill>
                  <a:srgbClr val="00B050"/>
                </a:solidFill>
              </a:rPr>
              <a:t>まい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20290" y="2076165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まい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7746" y="4836697"/>
            <a:ext cx="28173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2</a:t>
            </a:r>
            <a:r>
              <a:rPr lang="ja-JP" altLang="en-US" sz="8800" b="1" dirty="0">
                <a:solidFill>
                  <a:srgbClr val="00B050"/>
                </a:solidFill>
              </a:rPr>
              <a:t>まい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38275" y="4836697"/>
            <a:ext cx="29021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6</a:t>
            </a:r>
            <a:r>
              <a:rPr lang="ja-JP" altLang="en-US" sz="8800" b="1" dirty="0">
                <a:solidFill>
                  <a:srgbClr val="00B050"/>
                </a:solidFill>
              </a:rPr>
              <a:t>まい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3074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28" y="76470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772" y="76470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116" y="76470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460" y="76470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804" y="76470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148" y="76470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492" y="76470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837" y="76470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28" y="75746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772" y="75746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116" y="75746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460" y="75746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804" y="75746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148" y="75746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492" y="75746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食パンのイラスト（薄め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837" y="757464"/>
            <a:ext cx="806627" cy="7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47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0.09218 0.366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1" y="18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0.07187 0.3557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94" y="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2222E-6 L 0.0125 0.3347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" y="1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0.0408 0.324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1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0.06927 0.2928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1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09739 0.324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1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1257 0.366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5" y="18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L 0.42934 0.4502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58" y="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円/楕円 28"/>
          <p:cNvSpPr/>
          <p:nvPr/>
        </p:nvSpPr>
        <p:spPr>
          <a:xfrm>
            <a:off x="1187624" y="2915652"/>
            <a:ext cx="3024336" cy="165618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5837252" y="3100318"/>
            <a:ext cx="2328320" cy="12868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なんぼん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3</a:t>
            </a:r>
            <a:r>
              <a:rPr lang="ja-JP" altLang="en-US" sz="3600" b="1" dirty="0">
                <a:solidFill>
                  <a:srgbClr val="FF0000"/>
                </a:solidFill>
              </a:rPr>
              <a:t>ぼん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13076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わけるとなんぼん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65793" y="4848435"/>
            <a:ext cx="2984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2</a:t>
            </a:r>
            <a:r>
              <a:rPr lang="ja-JP" altLang="en-US" sz="8800" b="1" dirty="0">
                <a:solidFill>
                  <a:srgbClr val="FF0000"/>
                </a:solidFill>
              </a:rPr>
              <a:t>ほん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37252" y="4807190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1</a:t>
            </a:r>
            <a:r>
              <a:rPr lang="ja-JP" altLang="en-US" sz="8800" b="1" dirty="0">
                <a:solidFill>
                  <a:srgbClr val="FF0000"/>
                </a:solidFill>
              </a:rPr>
              <a:t>ぽん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970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581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226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905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51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516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7742" y1="83871" x2="17742" y2="838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127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56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-0.01372 0.3648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" y="1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L -0.14427 0.375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0.04809 0.3861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1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5556048" y="2852936"/>
            <a:ext cx="3168351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286834" y="2417895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なんこ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9</a:t>
            </a:r>
            <a:r>
              <a:rPr lang="ja-JP" altLang="en-US" sz="3600" b="1" dirty="0">
                <a:solidFill>
                  <a:srgbClr val="FF0000"/>
                </a:solidFill>
              </a:rPr>
              <a:t>こ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50222" y="1979548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こ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68245" y="4884293"/>
            <a:ext cx="20348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7</a:t>
            </a:r>
            <a:r>
              <a:rPr lang="ja-JP" altLang="en-US" sz="8800" b="1" dirty="0">
                <a:solidFill>
                  <a:srgbClr val="FF0000"/>
                </a:solidFill>
              </a:rPr>
              <a:t>こ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54678" y="4843048"/>
            <a:ext cx="1669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2</a:t>
            </a:r>
            <a:r>
              <a:rPr lang="ja-JP" altLang="en-US" sz="8800" b="1" dirty="0">
                <a:solidFill>
                  <a:srgbClr val="FF0000"/>
                </a:solidFill>
              </a:rPr>
              <a:t>こ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9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29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20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0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01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91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82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72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630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5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46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36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27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17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8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89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95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30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0.0007 0.3435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7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-0.02448 0.3224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3" y="1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-0.02604 0.3120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-0.04514 0.3120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7" y="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0.05781 0.3328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9" y="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-0.37761 0.4275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89" y="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81481E-6 L -0.37448 0.4275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33" y="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81481E-6 L -0.05347 0.37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4" y="1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-0.06441 0.37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9" y="1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861877" y="2636912"/>
            <a:ext cx="2630003" cy="14401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4896726" y="2201871"/>
            <a:ext cx="3851738" cy="216323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わ</a:t>
            </a:r>
            <a:r>
              <a:rPr kumimoji="1" lang="ja-JP" altLang="en-US" dirty="0"/>
              <a:t>　いるかな？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7</a:t>
            </a:r>
            <a:r>
              <a:rPr lang="ja-JP" altLang="en-US" sz="3600" b="1" dirty="0">
                <a:solidFill>
                  <a:srgbClr val="FF0000"/>
                </a:solidFill>
              </a:rPr>
              <a:t>わ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62716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わ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44541" y="4772453"/>
            <a:ext cx="20528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800" b="1" dirty="0">
                <a:solidFill>
                  <a:srgbClr val="FF0000"/>
                </a:solidFill>
              </a:rPr>
              <a:t>2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わ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52155" y="4772453"/>
            <a:ext cx="29021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5</a:t>
            </a:r>
            <a:r>
              <a:rPr lang="ja-JP" altLang="en-US" sz="8800" b="1" dirty="0">
                <a:solidFill>
                  <a:srgbClr val="FF0000"/>
                </a:solidFill>
              </a:rPr>
              <a:t>わ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541" y="476672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990" y="476672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439" y="476672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888" y="476672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337" y="476672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786" y="476672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236" y="476672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541" y="476671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990" y="476671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439" y="476671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888" y="476671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337" y="476671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786" y="476671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ひよこ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236" y="476671"/>
            <a:ext cx="694151" cy="8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97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-0.00469 0.3569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0.00105 0.3569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111E-6 L 0.05399 0.3254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1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1111E-6 L 0.08768 0.3358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75" y="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0.12101 0.3358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42" y="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0.15469 0.346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18819 0.346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5556049" y="2780928"/>
            <a:ext cx="2520000" cy="144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1238108" y="2780928"/>
            <a:ext cx="2520000" cy="144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びき</a:t>
            </a:r>
            <a:r>
              <a:rPr kumimoji="1" lang="ja-JP" altLang="en-US" dirty="0"/>
              <a:t>　</a:t>
            </a:r>
            <a:r>
              <a:rPr lang="ja-JP" altLang="en-US" dirty="0"/>
              <a:t>いる</a:t>
            </a:r>
            <a:r>
              <a:rPr kumimoji="1" lang="ja-JP" altLang="en-US" dirty="0"/>
              <a:t>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2</a:t>
            </a:r>
            <a:r>
              <a:rPr lang="ja-JP" altLang="en-US" sz="3600" b="1" dirty="0">
                <a:solidFill>
                  <a:srgbClr val="FF0000"/>
                </a:solidFill>
              </a:rPr>
              <a:t>ひき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び</a:t>
            </a:r>
            <a:r>
              <a:rPr lang="ja-JP" altLang="en-US" dirty="0"/>
              <a:t>き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8967" y="4581128"/>
            <a:ext cx="2984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1</a:t>
            </a:r>
            <a:r>
              <a:rPr lang="ja-JP" altLang="en-US" sz="8800" b="1" dirty="0">
                <a:solidFill>
                  <a:srgbClr val="FF0000"/>
                </a:solidFill>
              </a:rPr>
              <a:t>ぴき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36096" y="4539883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1</a:t>
            </a:r>
            <a:r>
              <a:rPr lang="ja-JP" altLang="en-US" sz="8800" b="1" dirty="0">
                <a:solidFill>
                  <a:srgbClr val="FF0000"/>
                </a:solidFill>
              </a:rPr>
              <a:t>ぴき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16388" name="Picture 4" descr="ステゴサウルスのイラスト（恐竜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767" y="476672"/>
            <a:ext cx="1592418" cy="91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ステゴサウルスのイラスト（恐竜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938" y="476672"/>
            <a:ext cx="1592418" cy="91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ステゴサウルスのイラスト（恐竜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767" y="476672"/>
            <a:ext cx="1592418" cy="91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ステゴサウルスのイラスト（恐竜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938" y="476672"/>
            <a:ext cx="1592418" cy="91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49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L -0.0309 0.353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1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7 L 0.04497 0.353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1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1000941" y="3228410"/>
            <a:ext cx="2334254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644008" y="2862228"/>
            <a:ext cx="4104456" cy="201307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こ</a:t>
            </a:r>
            <a:r>
              <a:rPr kumimoji="1" lang="ja-JP" altLang="en-US" dirty="0"/>
              <a:t>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6</a:t>
            </a:r>
            <a:r>
              <a:rPr lang="ja-JP" altLang="en-US" sz="3600" b="1" dirty="0">
                <a:solidFill>
                  <a:srgbClr val="00B050"/>
                </a:solidFill>
              </a:rPr>
              <a:t>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20290" y="2636912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86957" y="4725144"/>
            <a:ext cx="18090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2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024709" y="4725144"/>
            <a:ext cx="17932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4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2054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957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395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833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271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709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147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957" y="88762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395" y="88762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833" y="88762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271" y="88762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709" y="88762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147" y="88762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46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-0.00521 0.3782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22222E-6 L -0.02448 0.3678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3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0.04028 0.3467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4" y="1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L 0.07534 0.3467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7" y="1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11025 0.3467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1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0.14531 0.3571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57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5940151" y="3140968"/>
            <a:ext cx="2304257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67544" y="2996952"/>
            <a:ext cx="3384375" cy="188797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なんぼん　ある</a:t>
            </a:r>
            <a:r>
              <a:rPr kumimoji="1" lang="ja-JP" altLang="en-US" dirty="0"/>
              <a:t>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5</a:t>
            </a:r>
            <a:r>
              <a:rPr lang="ja-JP" altLang="en-US" sz="3600" b="1" dirty="0">
                <a:solidFill>
                  <a:srgbClr val="00B050"/>
                </a:solidFill>
              </a:rPr>
              <a:t>ほん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2492896"/>
            <a:ext cx="256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　なんぼん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5378" y="4869160"/>
            <a:ext cx="33548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4</a:t>
            </a:r>
            <a:r>
              <a:rPr lang="ja-JP" altLang="en-US" sz="8800" b="1" dirty="0">
                <a:solidFill>
                  <a:srgbClr val="00B050"/>
                </a:solidFill>
              </a:rPr>
              <a:t>ほん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49493" y="4880484"/>
            <a:ext cx="29989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1</a:t>
            </a:r>
            <a:r>
              <a:rPr lang="ja-JP" altLang="en-US" sz="8800" b="1" dirty="0">
                <a:solidFill>
                  <a:srgbClr val="00B050"/>
                </a:solidFill>
              </a:rPr>
              <a:t>ぽん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3074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853" y="476672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696" y="476672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539" y="476672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382" y="476672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6672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853" y="476671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696" y="476671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539" y="476671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382" y="476671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チューリップ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6671"/>
            <a:ext cx="658372" cy="8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2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5185E-6 L -0.12622 0.4298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19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-0.17049 0.4298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24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85185E-6 L -0.20711 0.4298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65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-0.25937 0.4298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69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00348 0.4194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4644008" y="2426733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467544" y="2996952"/>
            <a:ext cx="3096343" cy="18090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こ</a:t>
            </a:r>
            <a:r>
              <a:rPr kumimoji="1" lang="ja-JP" altLang="en-US" dirty="0"/>
              <a:t>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9</a:t>
            </a:r>
            <a:r>
              <a:rPr lang="ja-JP" altLang="en-US" sz="3600" b="1" dirty="0">
                <a:solidFill>
                  <a:srgbClr val="00B050"/>
                </a:solidFill>
              </a:rPr>
              <a:t>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2492896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21732" y="4797152"/>
            <a:ext cx="18403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3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78348" y="4797152"/>
            <a:ext cx="17500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6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68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64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378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092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806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520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234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948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662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379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64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378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092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806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520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234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948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662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379" y="804808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1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01215 0.3891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8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0295 0.3891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-0.01024 0.3891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-0.01389 0.3162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0.00052 0.3162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0.01493 0.3162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0.02135 0.3268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0.04635 0.3261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39635 0.421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09" y="2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  <p:bldP spid="2" grpId="0"/>
      <p:bldP spid="13" grpId="0"/>
      <p:bldP spid="14" grpId="0"/>
      <p:bldP spid="1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5556049" y="2780928"/>
            <a:ext cx="2520000" cy="144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1238108" y="2780928"/>
            <a:ext cx="2520000" cy="144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なんだい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2</a:t>
            </a:r>
            <a:r>
              <a:rPr lang="ja-JP" altLang="en-US" sz="3600" b="1" dirty="0">
                <a:solidFill>
                  <a:srgbClr val="FF0000"/>
                </a:solidFill>
              </a:rPr>
              <a:t>だい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わけるとなんだい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8967" y="4581128"/>
            <a:ext cx="2984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1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だい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36096" y="4539883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1</a:t>
            </a:r>
            <a:r>
              <a:rPr lang="ja-JP" altLang="en-US" sz="8800" b="1" dirty="0">
                <a:solidFill>
                  <a:srgbClr val="FF0000"/>
                </a:solidFill>
              </a:rPr>
              <a:t>だい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903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194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500" l="0" r="100000">
                        <a14:foregroundMark x1="31538" y1="66250" x2="31538" y2="66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902" y="675730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193" y="675730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74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-0.07187 0.357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1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0.16979 0.3467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90" y="1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5326930" y="2882920"/>
            <a:ext cx="3132715" cy="18719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1150467" y="3068960"/>
            <a:ext cx="2413422" cy="168592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なんこ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4</a:t>
            </a:r>
            <a:r>
              <a:rPr lang="ja-JP" altLang="en-US" sz="3600" b="1" dirty="0">
                <a:solidFill>
                  <a:srgbClr val="00B050"/>
                </a:solidFill>
              </a:rPr>
              <a:t>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20470" y="215871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22017" y="4754887"/>
            <a:ext cx="21464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1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116134" y="4754887"/>
            <a:ext cx="21464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3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17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536" y="938362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05" y="938362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474" y="938362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44" y="938362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536" y="902915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05" y="902915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474" y="902915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カップに入ったプリ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44" y="902915"/>
            <a:ext cx="657912" cy="6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94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7 L 0.02934 0.3729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" y="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0.09636 0.3729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9" y="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7 L 0.19202 0.3729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1" y="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0.26423 0.3729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12" y="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1279574" y="3140968"/>
            <a:ext cx="2520000" cy="144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849656" y="2636912"/>
            <a:ext cx="3898807" cy="21602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こ</a:t>
            </a:r>
            <a:r>
              <a:rPr kumimoji="1" lang="ja-JP" altLang="en-US" dirty="0"/>
              <a:t>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6</a:t>
            </a:r>
            <a:r>
              <a:rPr lang="ja-JP" altLang="en-US" sz="3600" b="1" dirty="0">
                <a:solidFill>
                  <a:srgbClr val="00B050"/>
                </a:solidFill>
              </a:rPr>
              <a:t>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20290" y="2636912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72199" y="4725144"/>
            <a:ext cx="21517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1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175672" y="4725144"/>
            <a:ext cx="22540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5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21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1492878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2514197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3535516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4556835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5578154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6599472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1492876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2514195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3535514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4556833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5578152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トマトのイラスト（野菜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2919" flipH="1">
            <a:off x="6599470" y="845382"/>
            <a:ext cx="528978" cy="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50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07951 0.4011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6" y="2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0.15903 0.3696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1" y="1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0.19184 0.3696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1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23264 0.3800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2" y="1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0.27361 0.3907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81" y="1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29861 0.3907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1" y="1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272</Words>
  <Application>Microsoft Office PowerPoint</Application>
  <PresentationFormat>画面に合わせる 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1" baseType="lpstr">
      <vt:lpstr>HG丸ｺﾞｼｯｸM-PRO</vt:lpstr>
      <vt:lpstr>Arial</vt:lpstr>
      <vt:lpstr>Calibri</vt:lpstr>
      <vt:lpstr>Office ​​テーマ</vt:lpstr>
      <vt:lpstr>わけるといくつ？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わけるといくつ？</dc:title>
  <cp:revision>68</cp:revision>
  <dcterms:created xsi:type="dcterms:W3CDTF">2020-05-14T01:12:59Z</dcterms:created>
  <dcterms:modified xsi:type="dcterms:W3CDTF">2020-06-10T07:01:17Z</dcterms:modified>
</cp:coreProperties>
</file>