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3" r:id="rId5"/>
    <p:sldId id="262" r:id="rId6"/>
    <p:sldId id="257" r:id="rId7"/>
    <p:sldId id="258" r:id="rId8"/>
    <p:sldId id="261" r:id="rId9"/>
    <p:sldId id="259" r:id="rId10"/>
    <p:sldId id="260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B97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51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96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40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05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97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624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37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82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660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467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98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37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9F9A2-5C43-4D7B-AD8A-515A4AC9013F}" type="datetimeFigureOut">
              <a:rPr kumimoji="1" lang="ja-JP" altLang="en-US" smtClean="0"/>
              <a:t>2020/6/10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8509A-66B5-4524-B88B-8857EEE88C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2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microsoft.com/office/2007/relationships/hdphoto" Target="../media/hdphoto1.wdp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99592" y="2348880"/>
            <a:ext cx="7630616" cy="1395586"/>
          </a:xfrm>
        </p:spPr>
        <p:txBody>
          <a:bodyPr>
            <a:noAutofit/>
          </a:bodyPr>
          <a:lstStyle/>
          <a:p>
            <a:r>
              <a:rPr kumimoji="1" lang="ja-JP" altLang="en-US" sz="7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わけるといくつ？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27519">
            <a:off x="3457740" y="848184"/>
            <a:ext cx="557119" cy="8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0766">
            <a:off x="1187624" y="5085184"/>
            <a:ext cx="475177" cy="610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145" y="4197170"/>
            <a:ext cx="845370" cy="845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358111"/>
            <a:ext cx="858961" cy="814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52498">
            <a:off x="7708312" y="396868"/>
            <a:ext cx="591691" cy="786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鉢植の花のイラスト（黄色）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133" y="1412776"/>
            <a:ext cx="582350" cy="98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5666614" y="3726667"/>
            <a:ext cx="2613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～ </a:t>
            </a:r>
            <a:r>
              <a:rPr kumimoji="1" lang="en-US" altLang="ja-JP" sz="2400" dirty="0"/>
              <a:t>10</a:t>
            </a:r>
            <a:r>
              <a:rPr kumimoji="1" lang="ja-JP" altLang="en-US" sz="2400" dirty="0"/>
              <a:t>をわけると ～</a:t>
            </a:r>
          </a:p>
        </p:txBody>
      </p:sp>
    </p:spTree>
    <p:extLst>
      <p:ext uri="{BB962C8B-B14F-4D97-AF65-F5344CB8AC3E}">
        <p14:creationId xmlns:p14="http://schemas.microsoft.com/office/powerpoint/2010/main" val="58652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円/楕円 27"/>
          <p:cNvSpPr/>
          <p:nvPr/>
        </p:nvSpPr>
        <p:spPr>
          <a:xfrm>
            <a:off x="5556048" y="2852936"/>
            <a:ext cx="3168351" cy="16468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286834" y="2417895"/>
            <a:ext cx="4320480" cy="237925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575865"/>
            <a:ext cx="2587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なんだい　あるかな？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484784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0000"/>
                </a:solidFill>
              </a:rPr>
              <a:t>10</a:t>
            </a:r>
            <a:r>
              <a:rPr lang="ja-JP" altLang="en-US" sz="3600" b="1" dirty="0">
                <a:solidFill>
                  <a:srgbClr val="FF0000"/>
                </a:solidFill>
              </a:rPr>
              <a:t>だい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91989" y="1945197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わけるとなんだい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68967" y="4982413"/>
            <a:ext cx="29841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8</a:t>
            </a:r>
            <a:r>
              <a:rPr kumimoji="1" lang="ja-JP" altLang="en-US" sz="8800" b="1" dirty="0">
                <a:solidFill>
                  <a:srgbClr val="FF0000"/>
                </a:solidFill>
              </a:rPr>
              <a:t>だい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012160" y="4941168"/>
            <a:ext cx="30243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2</a:t>
            </a:r>
            <a:r>
              <a:rPr lang="ja-JP" altLang="en-US" sz="8800" b="1" dirty="0">
                <a:solidFill>
                  <a:srgbClr val="FF0000"/>
                </a:solidFill>
              </a:rPr>
              <a:t>だい</a:t>
            </a:r>
            <a:endParaRPr kumimoji="1" lang="ja-JP" altLang="en-US" sz="8800" b="1" dirty="0">
              <a:solidFill>
                <a:srgbClr val="FF0000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14" y="661448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758" y="661448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902" y="661448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046" y="661448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190" y="661448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334" y="661448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478" y="661448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910" y="661448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622" y="661448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766" y="661448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7500" l="0" r="100000">
                        <a14:foregroundMark x1="31538" y1="66250" x2="31538" y2="66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13" y="661448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757" y="661448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7500" l="0" r="100000">
                        <a14:foregroundMark x1="30769" y1="73750" x2="30769" y2="737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901" y="661448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50" b="98750" l="769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045" y="661448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75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189" y="661448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333" y="661448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477" y="661448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909" y="661448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621" y="661448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75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765" y="661448"/>
            <a:ext cx="752855" cy="463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274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59259E-6 L 0.01858 0.3594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" y="17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59259E-6 L 0.0118 0.33843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" y="16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59259E-6 L 0.01302 0.3384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2" y="16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59259E-6 L 0.00607 0.33843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" y="16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59259E-6 L -0.00868 0.3488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" y="17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-0.4092 0.475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69" y="23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59259E-6 L -0.39237 0.47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18" y="23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4000"/>
                            </p:stCondLst>
                            <p:childTnLst>
                              <p:par>
                                <p:cTn id="4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59259E-6 L -0.38334 0.46435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67" y="2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6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59259E-6 L -0.06614 0.39097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16" y="19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59259E-6 L -0.09878 0.40139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48" y="2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7" grpId="0" animBg="1"/>
      <p:bldP spid="2" grpId="0"/>
      <p:bldP spid="13" grpId="0"/>
      <p:bldP spid="14" grpId="0"/>
      <p:bldP spid="1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円/楕円 27"/>
          <p:cNvSpPr/>
          <p:nvPr/>
        </p:nvSpPr>
        <p:spPr>
          <a:xfrm>
            <a:off x="4644008" y="2426733"/>
            <a:ext cx="4320480" cy="237925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/>
        </p:nvSpPr>
        <p:spPr>
          <a:xfrm>
            <a:off x="467545" y="3159098"/>
            <a:ext cx="2334254" cy="16468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760531"/>
            <a:ext cx="2439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</a:t>
            </a:r>
            <a:r>
              <a:rPr lang="ja-JP" altLang="en-US" dirty="0"/>
              <a:t>こ</a:t>
            </a:r>
            <a:r>
              <a:rPr kumimoji="1" lang="ja-JP" altLang="en-US" dirty="0"/>
              <a:t>　あるかな？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656973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00B050"/>
                </a:solidFill>
              </a:rPr>
              <a:t>10</a:t>
            </a:r>
            <a:r>
              <a:rPr lang="ja-JP" altLang="en-US" sz="3600" b="1" dirty="0">
                <a:solidFill>
                  <a:srgbClr val="00B050"/>
                </a:solidFill>
              </a:rPr>
              <a:t>こ</a:t>
            </a:r>
            <a:endParaRPr kumimoji="1" lang="ja-JP" altLang="en-US" sz="3600" b="1" dirty="0">
              <a:solidFill>
                <a:srgbClr val="00B05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91989" y="2492896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わけるといくつ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83578" y="4797152"/>
            <a:ext cx="18403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1</a:t>
            </a:r>
            <a:r>
              <a:rPr lang="ja-JP" altLang="en-US" sz="8800" b="1" dirty="0">
                <a:solidFill>
                  <a:srgbClr val="00B050"/>
                </a:solidFill>
              </a:rPr>
              <a:t>こ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278348" y="4797152"/>
            <a:ext cx="17500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9</a:t>
            </a:r>
            <a:r>
              <a:rPr lang="ja-JP" altLang="en-US" sz="8800" b="1" dirty="0">
                <a:solidFill>
                  <a:srgbClr val="00B050"/>
                </a:solidFill>
              </a:rPr>
              <a:t>こ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pic>
        <p:nvPicPr>
          <p:cNvPr id="67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04952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637" y="804952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730" y="804952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823" y="804952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916" y="804952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3009" y="804952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4102" y="804952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5195" y="804952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6288" y="804952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7379" y="804952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99724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637" y="799724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730" y="799724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823" y="799724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916" y="799724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3009" y="799724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4102" y="799724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5195" y="799724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6288" y="799724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鮭のおにぎり・おむすび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7379" y="799724"/>
            <a:ext cx="632068" cy="63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717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8148E-6 L 0.08351 0.3898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7" y="19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L -0.01389 0.3162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4" y="1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48148E-6 L 0.00052 0.31621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1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48148E-6 L 0.01493 0.3162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7" y="1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48148E-6 L 0.02135 0.32685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9" y="1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0"/>
                            </p:stCondLst>
                            <p:childTnLst>
                              <p:par>
                                <p:cTn id="4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0.01979 0.32685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" y="1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0"/>
                            </p:stCondLst>
                            <p:childTnLst>
                              <p:par>
                                <p:cTn id="5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48148E-6 L 0.39635 0.4213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09" y="21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2000"/>
                            </p:stCondLst>
                            <p:childTnLst>
                              <p:par>
                                <p:cTn id="5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48148E-6 L 0.41076 0.43171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38" y="2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4000"/>
                            </p:stCondLst>
                            <p:childTnLst>
                              <p:par>
                                <p:cTn id="5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48148E-6 L 0.41719 0.43171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51" y="2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6000"/>
                            </p:stCondLst>
                            <p:childTnLst>
                              <p:par>
                                <p:cTn id="6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48148E-6 L 0.42361 0.4317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81" y="2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8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" grpId="0" animBg="1"/>
      <p:bldP spid="2" grpId="0"/>
      <p:bldP spid="13" grpId="0"/>
      <p:bldP spid="14" grpId="0"/>
      <p:bldP spid="1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円/楕円 26"/>
          <p:cNvSpPr/>
          <p:nvPr/>
        </p:nvSpPr>
        <p:spPr>
          <a:xfrm>
            <a:off x="467545" y="3228410"/>
            <a:ext cx="2334254" cy="16468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4644008" y="2496045"/>
            <a:ext cx="4320480" cy="237925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760531"/>
            <a:ext cx="2439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</a:t>
            </a:r>
            <a:r>
              <a:rPr lang="ja-JP" altLang="en-US" dirty="0"/>
              <a:t>こ</a:t>
            </a:r>
            <a:r>
              <a:rPr kumimoji="1" lang="ja-JP" altLang="en-US" dirty="0"/>
              <a:t>　あるかな？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656973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00B050"/>
                </a:solidFill>
              </a:rPr>
              <a:t>10</a:t>
            </a:r>
            <a:r>
              <a:rPr lang="ja-JP" altLang="en-US" sz="3600" b="1" dirty="0">
                <a:solidFill>
                  <a:srgbClr val="00B050"/>
                </a:solidFill>
              </a:rPr>
              <a:t>こ</a:t>
            </a:r>
            <a:endParaRPr kumimoji="1" lang="ja-JP" altLang="en-US" sz="3600" b="1" dirty="0">
              <a:solidFill>
                <a:srgbClr val="00B05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91989" y="2492896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わけるといくつ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58509" y="4725144"/>
            <a:ext cx="17523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2</a:t>
            </a:r>
            <a:r>
              <a:rPr lang="ja-JP" altLang="en-US" sz="8800" b="1" dirty="0">
                <a:solidFill>
                  <a:srgbClr val="00B050"/>
                </a:solidFill>
              </a:rPr>
              <a:t>こ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175672" y="4725144"/>
            <a:ext cx="225409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8</a:t>
            </a:r>
            <a:r>
              <a:rPr lang="ja-JP" altLang="en-US" sz="8800" b="1" dirty="0">
                <a:solidFill>
                  <a:srgbClr val="00B050"/>
                </a:solidFill>
              </a:rPr>
              <a:t>こ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pic>
        <p:nvPicPr>
          <p:cNvPr id="2054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53" y="897210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838" y="897210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823" y="897210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8808" y="897210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793" y="897210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778" y="897210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1763" y="897210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48" y="897210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3733" y="897210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714" y="897210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53" y="906882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838" y="906882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823" y="906882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8808" y="906882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793" y="906882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778" y="906882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1763" y="906882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748" y="906882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3733" y="906882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6" descr="ドッジボールのイラス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714" y="906882"/>
            <a:ext cx="759763" cy="75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746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77556E-17 L 0.04167 0.38611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3" y="19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77556E-17 L 0.04514 0.3861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7" y="19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77556E-17 L -0.00451 0.30208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" y="1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77556E-17 L 0.00746 0.270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" y="1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77556E-17 L 0.01979 0.270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" y="1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77556E-17 L 0.03178 0.270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0" y="1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000"/>
                            </p:stCondLst>
                            <p:childTnLst>
                              <p:par>
                                <p:cTn id="5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77556E-17 L 0.0441 0.32292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5" y="1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77556E-17 L 0.40261 0.42801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22" y="21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000"/>
                            </p:stCondLst>
                            <p:childTnLst>
                              <p:par>
                                <p:cTn id="5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77556E-17 L 0.39098 0.4384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49" y="2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77556E-17 L 0.37952 0.4280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76" y="21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6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" grpId="0"/>
      <p:bldP spid="13" grpId="0"/>
      <p:bldP spid="14" grpId="0"/>
      <p:bldP spid="1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円/楕円 26"/>
          <p:cNvSpPr/>
          <p:nvPr/>
        </p:nvSpPr>
        <p:spPr>
          <a:xfrm>
            <a:off x="4644008" y="2505673"/>
            <a:ext cx="4320480" cy="237925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467545" y="3238038"/>
            <a:ext cx="2334254" cy="16468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760531"/>
            <a:ext cx="2439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</a:t>
            </a:r>
            <a:r>
              <a:rPr lang="ja-JP" altLang="en-US" dirty="0"/>
              <a:t>にん</a:t>
            </a:r>
            <a:r>
              <a:rPr kumimoji="1" lang="ja-JP" altLang="en-US" dirty="0"/>
              <a:t>　</a:t>
            </a:r>
            <a:r>
              <a:rPr lang="ja-JP" altLang="en-US" dirty="0"/>
              <a:t>いる</a:t>
            </a:r>
            <a:r>
              <a:rPr kumimoji="1" lang="ja-JP" altLang="en-US" dirty="0"/>
              <a:t>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656973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00B050"/>
                </a:solidFill>
              </a:rPr>
              <a:t>10</a:t>
            </a:r>
            <a:r>
              <a:rPr lang="ja-JP" altLang="en-US" sz="3600" b="1" dirty="0">
                <a:solidFill>
                  <a:srgbClr val="00B050"/>
                </a:solidFill>
              </a:rPr>
              <a:t>にん</a:t>
            </a:r>
            <a:endParaRPr kumimoji="1" lang="ja-JP" altLang="en-US" sz="3600" b="1" dirty="0">
              <a:solidFill>
                <a:srgbClr val="00B05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91989" y="2492896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わけるとなんに</a:t>
            </a:r>
            <a:r>
              <a:rPr lang="ja-JP" altLang="en-US" dirty="0" err="1"/>
              <a:t>ん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45378" y="4869160"/>
            <a:ext cx="335485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3</a:t>
            </a:r>
            <a:r>
              <a:rPr lang="ja-JP" altLang="en-US" sz="8800" b="1" dirty="0">
                <a:solidFill>
                  <a:srgbClr val="00B050"/>
                </a:solidFill>
              </a:rPr>
              <a:t>にん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341762" y="4869160"/>
            <a:ext cx="34067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7</a:t>
            </a:r>
            <a:r>
              <a:rPr lang="ja-JP" altLang="en-US" sz="8800" b="1" dirty="0">
                <a:solidFill>
                  <a:srgbClr val="00B050"/>
                </a:solidFill>
              </a:rPr>
              <a:t>にん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pic>
        <p:nvPicPr>
          <p:cNvPr id="1028" name="Picture 4" descr="歌のイラスト「男の子・合唱」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967" y="485932"/>
            <a:ext cx="598757" cy="98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歌のイラスト「女の子・合唱」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094" y="485932"/>
            <a:ext cx="638020" cy="98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歌のイラスト「男の子・合唱」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50" y="485932"/>
            <a:ext cx="598757" cy="98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8" descr="歌のイラスト「女の子・合唱」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577" y="485932"/>
            <a:ext cx="638020" cy="98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歌のイラスト「男の子・合唱」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910" y="485932"/>
            <a:ext cx="598757" cy="98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8" descr="歌のイラスト「女の子・合唱」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874" y="485932"/>
            <a:ext cx="638020" cy="98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歌のイラスト「男の子・合唱」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264" y="485932"/>
            <a:ext cx="598757" cy="98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8" descr="歌のイラスト「女の子・合唱」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391" y="485932"/>
            <a:ext cx="638020" cy="98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歌のイラスト「男の子・合唱」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781" y="485932"/>
            <a:ext cx="598757" cy="98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8" descr="歌のイラスト「女の子・合唱」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484" y="485932"/>
            <a:ext cx="638020" cy="98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歌のイラスト「男の子・合唱」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967" y="485931"/>
            <a:ext cx="598757" cy="98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8" descr="歌のイラスト「女の子・合唱」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094" y="485931"/>
            <a:ext cx="638020" cy="98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" descr="歌のイラスト「男の子・合唱」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50" y="485931"/>
            <a:ext cx="598757" cy="98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8" descr="歌のイラスト「女の子・合唱」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577" y="485931"/>
            <a:ext cx="638020" cy="98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歌のイラスト「男の子・合唱」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910" y="485931"/>
            <a:ext cx="598757" cy="98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8" descr="歌のイラスト「女の子・合唱」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874" y="485931"/>
            <a:ext cx="638020" cy="98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歌のイラスト「男の子・合唱」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264" y="485931"/>
            <a:ext cx="598757" cy="98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8" descr="歌のイラスト「女の子・合唱」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391" y="485931"/>
            <a:ext cx="638020" cy="98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歌のイラスト「男の子・合唱」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781" y="485931"/>
            <a:ext cx="598757" cy="98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8" descr="歌のイラスト「女の子・合唱」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484" y="485931"/>
            <a:ext cx="638020" cy="98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20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11111E-6 L -0.0184 0.4416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0" y="2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-0.02709 0.4312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4" y="2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111E-6 L -0.03542 0.4416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1" y="2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01319 0.3680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0" y="1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11111E-6 L 0.01163 0.33658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3" y="16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11111E-6 L 0.00434 0.3261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1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11111E-6 L 0.00503 0.34722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1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000"/>
                            </p:stCondLst>
                            <p:childTnLst>
                              <p:par>
                                <p:cTn id="5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11111E-6 L 0.02916 0.38912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8" y="1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0"/>
                            </p:stCondLst>
                            <p:childTnLst>
                              <p:par>
                                <p:cTn id="5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11111E-6 L 0.35486 0.47315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43" y="2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000"/>
                            </p:stCondLst>
                            <p:childTnLst>
                              <p:par>
                                <p:cTn id="6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11111E-6 L 0.33402 0.4942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01" y="2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4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" grpId="0"/>
      <p:bldP spid="13" grpId="0"/>
      <p:bldP spid="14" grpId="0"/>
      <p:bldP spid="1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円/楕円 26"/>
          <p:cNvSpPr/>
          <p:nvPr/>
        </p:nvSpPr>
        <p:spPr>
          <a:xfrm>
            <a:off x="4644008" y="2417895"/>
            <a:ext cx="4320480" cy="237925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467544" y="3150260"/>
            <a:ext cx="3168351" cy="16468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760531"/>
            <a:ext cx="2439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なんさつ　あるかな？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656973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00B050"/>
                </a:solidFill>
              </a:rPr>
              <a:t>10</a:t>
            </a:r>
            <a:r>
              <a:rPr lang="ja-JP" altLang="en-US" sz="3600" b="1" dirty="0">
                <a:solidFill>
                  <a:srgbClr val="00B050"/>
                </a:solidFill>
              </a:rPr>
              <a:t>さつ</a:t>
            </a:r>
            <a:endParaRPr kumimoji="1" lang="ja-JP" altLang="en-US" sz="3600" b="1" dirty="0">
              <a:solidFill>
                <a:srgbClr val="00B05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91989" y="2492896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わけるとなん</a:t>
            </a:r>
            <a:r>
              <a:rPr lang="ja-JP" altLang="en-US" dirty="0" err="1"/>
              <a:t>さつ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45378" y="4836697"/>
            <a:ext cx="28173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4</a:t>
            </a:r>
            <a:r>
              <a:rPr lang="ja-JP" altLang="en-US" sz="8800" b="1" dirty="0">
                <a:solidFill>
                  <a:srgbClr val="00B050"/>
                </a:solidFill>
              </a:rPr>
              <a:t>さつ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630278" y="4836697"/>
            <a:ext cx="290216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6</a:t>
            </a:r>
            <a:r>
              <a:rPr lang="ja-JP" altLang="en-US" sz="8800" b="1" dirty="0">
                <a:solidFill>
                  <a:srgbClr val="00B050"/>
                </a:solidFill>
              </a:rPr>
              <a:t>さつ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681680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1473148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2264616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3056084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3847552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4639020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5430488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6193784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6985252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7776723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3889" b="80556" l="75556" r="994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681680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0" b="77778" l="72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1473148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0" b="77778" l="7666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2264616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0" b="80000" l="75556" r="9888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3056084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0" b="77778" l="73889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3847552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0" b="77778" l="73889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4639020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0" b="76667" l="7166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5430488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2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0" b="75556" l="72778" r="9888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6193784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2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0" b="80556" l="73889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6985252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Picture 2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00" b="75556" l="72778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886" t="13876" b="19678"/>
          <a:stretch/>
        </p:blipFill>
        <p:spPr bwMode="auto">
          <a:xfrm>
            <a:off x="7776723" y="404665"/>
            <a:ext cx="492167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096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44444E-6 L 0.02066 0.419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4" y="20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44444E-6 L 0.00486 0.4094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2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44444E-6 L -0.00295 0.4094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2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44444E-6 L -0.01858 0.43055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" y="2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01632 0.34652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6" y="1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44444E-6 L 0.03212 0.31504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7" y="1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44444E-6 L 0.04774 0.30439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8" y="1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05243 0.31504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2" y="1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000"/>
                            </p:stCondLst>
                            <p:childTnLst>
                              <p:par>
                                <p:cTn id="5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44444E-6 L 0.04462 0.33588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2" y="16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0"/>
                            </p:stCondLst>
                            <p:childTnLst>
                              <p:par>
                                <p:cTn id="6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44444E-6 L 0.31216 0.44097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08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" grpId="0"/>
      <p:bldP spid="13" grpId="0"/>
      <p:bldP spid="14" grpId="0"/>
      <p:bldP spid="1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円/楕円 26"/>
          <p:cNvSpPr/>
          <p:nvPr/>
        </p:nvSpPr>
        <p:spPr>
          <a:xfrm>
            <a:off x="4644008" y="2636911"/>
            <a:ext cx="3600000" cy="2160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/楕円 46"/>
          <p:cNvSpPr/>
          <p:nvPr/>
        </p:nvSpPr>
        <p:spPr>
          <a:xfrm>
            <a:off x="467544" y="2636911"/>
            <a:ext cx="3600000" cy="2160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575865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なんこ　あるかな？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484784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00B050"/>
                </a:solidFill>
              </a:rPr>
              <a:t>10</a:t>
            </a:r>
            <a:r>
              <a:rPr lang="ja-JP" altLang="en-US" sz="3600" b="1" dirty="0">
                <a:solidFill>
                  <a:srgbClr val="00B050"/>
                </a:solidFill>
              </a:rPr>
              <a:t>こ</a:t>
            </a:r>
            <a:endParaRPr kumimoji="1" lang="ja-JP" altLang="en-US" sz="3600" b="1" dirty="0">
              <a:solidFill>
                <a:srgbClr val="00B05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020470" y="2158717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わけるといくつ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38671" y="4754887"/>
            <a:ext cx="18575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5</a:t>
            </a:r>
            <a:r>
              <a:rPr lang="ja-JP" altLang="en-US" sz="8800" b="1" dirty="0">
                <a:solidFill>
                  <a:srgbClr val="00B050"/>
                </a:solidFill>
              </a:rPr>
              <a:t>こ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630279" y="4754887"/>
            <a:ext cx="21464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00B050"/>
                </a:solidFill>
              </a:rPr>
              <a:t>5</a:t>
            </a:r>
            <a:r>
              <a:rPr lang="ja-JP" altLang="en-US" sz="8800" b="1" dirty="0">
                <a:solidFill>
                  <a:srgbClr val="00B050"/>
                </a:solidFill>
              </a:rPr>
              <a:t>こ</a:t>
            </a:r>
            <a:endParaRPr kumimoji="1" lang="ja-JP" altLang="en-US" sz="8800" b="1" dirty="0">
              <a:solidFill>
                <a:srgbClr val="00B050"/>
              </a:solidFill>
            </a:endParaRPr>
          </a:p>
        </p:txBody>
      </p:sp>
      <p:pic>
        <p:nvPicPr>
          <p:cNvPr id="1028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255" y="620688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345" y="620688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435" y="588695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525" y="588695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615" y="565957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705" y="565957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795" y="533964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7885" y="533964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7975" y="544648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061" y="530874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255" y="623412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345" y="623412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435" y="591419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525" y="591419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615" y="568681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705" y="568681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795" y="536688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7885" y="536688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7975" y="547372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フルーツのマーク（イチゴ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061" y="533598"/>
            <a:ext cx="657323" cy="71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139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44444E-6 L -0.01788 0.419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3" y="20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44444E-6 L -0.02674 0.4094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7" y="2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07407E-6 L -0.0434 0.4141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0" y="20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07407E-6 L -0.05243 0.4034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2" y="20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6 L -0.06928 0.4069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2" y="20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11111E-6 L -0.00399 0.3912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19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44444E-6 L 0.00503 0.38912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1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07407E-6 L 0.02187 0.39074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4" y="19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07407E-6 L 0.03073 0.39074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8" y="19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6 L 0.03975 0.3861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9" y="19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7" grpId="0" animBg="1"/>
      <p:bldP spid="2" grpId="0"/>
      <p:bldP spid="13" grpId="0"/>
      <p:bldP spid="14" grpId="0"/>
      <p:bldP spid="1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円/楕円 27"/>
          <p:cNvSpPr/>
          <p:nvPr/>
        </p:nvSpPr>
        <p:spPr>
          <a:xfrm>
            <a:off x="5556048" y="2852936"/>
            <a:ext cx="3168351" cy="16468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286834" y="2417895"/>
            <a:ext cx="4320480" cy="237925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575865"/>
            <a:ext cx="2587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なんびき　いるかな？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484784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0000"/>
                </a:solidFill>
              </a:rPr>
              <a:t>10</a:t>
            </a:r>
            <a:r>
              <a:rPr lang="ja-JP" altLang="en-US" sz="3600" b="1" dirty="0">
                <a:solidFill>
                  <a:srgbClr val="FF0000"/>
                </a:solidFill>
              </a:rPr>
              <a:t>ぴき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562716" y="1945197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わけるとなん</a:t>
            </a:r>
            <a:r>
              <a:rPr lang="ja-JP" altLang="en-US" dirty="0" err="1"/>
              <a:t>び</a:t>
            </a:r>
            <a:r>
              <a:rPr lang="ja-JP" altLang="en-US" dirty="0"/>
              <a:t>き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35988" y="4772453"/>
            <a:ext cx="29841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6</a:t>
            </a:r>
            <a:r>
              <a:rPr lang="ja-JP" altLang="en-US" sz="8800" b="1" dirty="0">
                <a:solidFill>
                  <a:srgbClr val="FF0000"/>
                </a:solidFill>
              </a:rPr>
              <a:t>ぴき</a:t>
            </a:r>
            <a:endParaRPr kumimoji="1" lang="ja-JP" altLang="en-US" sz="8800" b="1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952155" y="4772453"/>
            <a:ext cx="290216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4</a:t>
            </a:r>
            <a:r>
              <a:rPr lang="ja-JP" altLang="en-US" sz="8800" b="1" dirty="0">
                <a:solidFill>
                  <a:srgbClr val="FF0000"/>
                </a:solidFill>
              </a:rPr>
              <a:t>ひき</a:t>
            </a:r>
            <a:endParaRPr kumimoji="1" lang="ja-JP" altLang="en-US" sz="8800" b="1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372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208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044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880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716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0552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5388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224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5061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372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208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044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885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880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32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716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0552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177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5388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823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224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5061" y="646107"/>
            <a:ext cx="713339" cy="71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9445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22222E-6 L -0.03472 0.3430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6" y="1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22222E-6 L -0.04965 0.3324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3" y="16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22222E-6 L -0.04896 0.3430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8" y="1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-0.04809 0.34305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3" y="1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L -0.04739 0.3430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8" y="1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22222E-6 L -0.31424 0.44791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12" y="2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22222E-6 L -0.01198 0.36389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8" y="18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22222E-6 L 0.00313 0.3638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18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22222E-6 L 0.01007 0.36389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3" y="18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22222E-6 L 0.00938 0.38495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9" y="19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7" grpId="0" animBg="1"/>
      <p:bldP spid="2" grpId="0"/>
      <p:bldP spid="13" grpId="0"/>
      <p:bldP spid="14" grpId="0"/>
      <p:bldP spid="1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円/楕円 26"/>
          <p:cNvSpPr/>
          <p:nvPr/>
        </p:nvSpPr>
        <p:spPr>
          <a:xfrm>
            <a:off x="5556048" y="2852936"/>
            <a:ext cx="3168351" cy="16468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286834" y="2417895"/>
            <a:ext cx="4320480" cy="237925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575865"/>
            <a:ext cx="2587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なんこ　あるかな？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484784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0000"/>
                </a:solidFill>
              </a:rPr>
              <a:t>10</a:t>
            </a:r>
            <a:r>
              <a:rPr lang="ja-JP" altLang="en-US" sz="3600" b="1" dirty="0">
                <a:solidFill>
                  <a:srgbClr val="FF0000"/>
                </a:solidFill>
              </a:rPr>
              <a:t>こ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50222" y="1979548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わけるとなん</a:t>
            </a:r>
            <a:r>
              <a:rPr lang="ja-JP" altLang="en-US" dirty="0" err="1"/>
              <a:t>こ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68245" y="4884293"/>
            <a:ext cx="203488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9</a:t>
            </a:r>
            <a:r>
              <a:rPr lang="ja-JP" altLang="en-US" sz="8800" b="1" dirty="0">
                <a:solidFill>
                  <a:srgbClr val="FF0000"/>
                </a:solidFill>
              </a:rPr>
              <a:t>こ</a:t>
            </a:r>
            <a:endParaRPr kumimoji="1" lang="ja-JP" altLang="en-US" sz="8800" b="1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354678" y="4843048"/>
            <a:ext cx="166935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1</a:t>
            </a:r>
            <a:r>
              <a:rPr lang="ja-JP" altLang="en-US" sz="8800" b="1" dirty="0">
                <a:solidFill>
                  <a:srgbClr val="FF0000"/>
                </a:solidFill>
              </a:rPr>
              <a:t>こ</a:t>
            </a:r>
            <a:endParaRPr kumimoji="1" lang="ja-JP" altLang="en-US" sz="8800" b="1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92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418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3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444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4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3470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5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496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522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7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548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8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574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9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600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0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630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557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583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609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635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661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687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713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739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765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795" y="690882"/>
            <a:ext cx="663750" cy="62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230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81481E-6 L -0.0151 0.3435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4" y="17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-0.02448 0.3224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3" y="16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81481E-6 L -0.02604 0.3120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2" y="1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4.81481E-6 L -0.02795 0.3120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6" y="1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81481E-6 L -0.02152 0.3539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6" y="17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81481E-6 L -0.41701 0.43797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51" y="2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81481E-6 L -0.41858 0.4483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37" y="2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4000"/>
                            </p:stCondLst>
                            <p:childTnLst>
                              <p:par>
                                <p:cTn id="4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81481E-6 L -0.41232 0.44838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25" y="2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6000"/>
                            </p:stCondLst>
                            <p:childTnLst>
                              <p:par>
                                <p:cTn id="4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81481E-6 L -0.41406 0.44838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712" y="2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8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81481E-6 L -0.1085 0.38542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34" y="19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" grpId="0"/>
      <p:bldP spid="13" grpId="0"/>
      <p:bldP spid="14" grpId="0"/>
      <p:bldP spid="1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円/楕円 28"/>
          <p:cNvSpPr/>
          <p:nvPr/>
        </p:nvSpPr>
        <p:spPr>
          <a:xfrm>
            <a:off x="286834" y="2417895"/>
            <a:ext cx="4320480" cy="237925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5556048" y="2852936"/>
            <a:ext cx="3168351" cy="16468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00233" y="1575865"/>
            <a:ext cx="2587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なんぼん　あるかな？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89356" y="1484784"/>
            <a:ext cx="155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0000"/>
                </a:solidFill>
              </a:rPr>
              <a:t>10</a:t>
            </a:r>
            <a:r>
              <a:rPr lang="ja-JP" altLang="en-US" sz="3600" b="1" dirty="0">
                <a:solidFill>
                  <a:srgbClr val="FF0000"/>
                </a:solidFill>
              </a:rPr>
              <a:t>ぽん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13076" y="1945197"/>
            <a:ext cx="217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わけるとなんぼん</a:t>
            </a:r>
            <a:r>
              <a:rPr kumimoji="1" lang="ja-JP" altLang="en-US" dirty="0"/>
              <a:t>？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65793" y="4848435"/>
            <a:ext cx="29841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7</a:t>
            </a:r>
            <a:r>
              <a:rPr lang="ja-JP" altLang="en-US" sz="8800" b="1" dirty="0">
                <a:solidFill>
                  <a:srgbClr val="FF0000"/>
                </a:solidFill>
              </a:rPr>
              <a:t>ほん</a:t>
            </a:r>
            <a:endParaRPr kumimoji="1" lang="ja-JP" altLang="en-US" sz="8800" b="1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837252" y="4807190"/>
            <a:ext cx="30243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00" b="1" dirty="0">
                <a:solidFill>
                  <a:srgbClr val="FF0000"/>
                </a:solidFill>
              </a:rPr>
              <a:t>3</a:t>
            </a:r>
            <a:r>
              <a:rPr lang="ja-JP" altLang="en-US" sz="8800" b="1" dirty="0">
                <a:solidFill>
                  <a:srgbClr val="FF0000"/>
                </a:solidFill>
              </a:rPr>
              <a:t>ぼん</a:t>
            </a:r>
            <a:endParaRPr kumimoji="1" lang="ja-JP" altLang="en-US" sz="8800" b="1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311" y="692696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469" y="692696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627" y="692696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785" y="692696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943" y="670248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101" y="670248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904" y="647800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417" y="670248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575" y="670248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5736" y="625352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226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246" y="670248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151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404" y="670248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17742" y1="83871" x2="17742" y2="838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562" y="670248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1613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720" y="670248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354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878" y="659238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3226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036" y="659238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22581" y1="81720" x2="22581" y2="8172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904" y="629798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4839" r="9838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352" y="659238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3226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510" y="659238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24194" y1="83871" x2="24194" y2="8387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5736" y="618795"/>
            <a:ext cx="406348" cy="60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596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-0.02239 0.3474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8" y="1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7 L -0.03507 0.3368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3" y="16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7037E-7 L -0.03976 0.3368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7" y="16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7037E-7 L -0.04444 0.33681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2" y="16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-0.04132 0.3400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6" y="16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-0.36111 0.44514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56" y="22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59259E-6 L -0.32084 0.458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42" y="22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22222E-6 L -0.01719 0.36528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8" y="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111E-6 L -0.01285 0.36111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2" y="1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11111E-6 L -0.00815 0.3611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7" y="1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7" grpId="0" animBg="1"/>
      <p:bldP spid="2" grpId="0"/>
      <p:bldP spid="13" grpId="0"/>
      <p:bldP spid="14" grpId="0"/>
      <p:bldP spid="15" grpId="0"/>
      <p:bldP spid="26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160</Words>
  <Application>Microsoft Office PowerPoint</Application>
  <PresentationFormat>画面に合わせる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HG丸ｺﾞｼｯｸM-PRO</vt:lpstr>
      <vt:lpstr>Arial</vt:lpstr>
      <vt:lpstr>Calibri</vt:lpstr>
      <vt:lpstr>Office ​​テーマ</vt:lpstr>
      <vt:lpstr>わけるといくつ？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わけるといくつ？</dc:title>
  <cp:revision>45</cp:revision>
  <dcterms:created xsi:type="dcterms:W3CDTF">2020-05-14T01:12:59Z</dcterms:created>
  <dcterms:modified xsi:type="dcterms:W3CDTF">2020-06-10T07:03:33Z</dcterms:modified>
</cp:coreProperties>
</file>