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7" r:id="rId3"/>
    <p:sldId id="259" r:id="rId4"/>
    <p:sldId id="262" r:id="rId5"/>
    <p:sldId id="261" r:id="rId6"/>
    <p:sldId id="260" r:id="rId7"/>
    <p:sldId id="263" r:id="rId8"/>
    <p:sldId id="264" r:id="rId9"/>
    <p:sldId id="265" r:id="rId10"/>
    <p:sldId id="266" r:id="rId11"/>
    <p:sldId id="299" r:id="rId12"/>
    <p:sldId id="300" r:id="rId13"/>
    <p:sldId id="301" r:id="rId14"/>
    <p:sldId id="302" r:id="rId15"/>
    <p:sldId id="268" r:id="rId16"/>
    <p:sldId id="267" r:id="rId17"/>
    <p:sldId id="269" r:id="rId18"/>
    <p:sldId id="303" r:id="rId19"/>
    <p:sldId id="270" r:id="rId20"/>
    <p:sldId id="304" r:id="rId21"/>
    <p:sldId id="271" r:id="rId22"/>
    <p:sldId id="305" r:id="rId23"/>
    <p:sldId id="306" r:id="rId24"/>
    <p:sldId id="307" r:id="rId25"/>
    <p:sldId id="308" r:id="rId26"/>
    <p:sldId id="309" r:id="rId27"/>
    <p:sldId id="273" r:id="rId28"/>
    <p:sldId id="272" r:id="rId29"/>
    <p:sldId id="310" r:id="rId30"/>
    <p:sldId id="311" r:id="rId31"/>
    <p:sldId id="274" r:id="rId32"/>
    <p:sldId id="312" r:id="rId33"/>
    <p:sldId id="275" r:id="rId34"/>
    <p:sldId id="313" r:id="rId35"/>
    <p:sldId id="276" r:id="rId36"/>
    <p:sldId id="314" r:id="rId37"/>
    <p:sldId id="315" r:id="rId38"/>
    <p:sldId id="316" r:id="rId39"/>
    <p:sldId id="317" r:id="rId40"/>
    <p:sldId id="318" r:id="rId41"/>
    <p:sldId id="319" r:id="rId42"/>
    <p:sldId id="277" r:id="rId43"/>
    <p:sldId id="278" r:id="rId44"/>
    <p:sldId id="320" r:id="rId45"/>
    <p:sldId id="321" r:id="rId46"/>
    <p:sldId id="322" r:id="rId47"/>
    <p:sldId id="323" r:id="rId48"/>
    <p:sldId id="324" r:id="rId49"/>
    <p:sldId id="280" r:id="rId50"/>
    <p:sldId id="325" r:id="rId51"/>
    <p:sldId id="326" r:id="rId52"/>
    <p:sldId id="327" r:id="rId53"/>
    <p:sldId id="328" r:id="rId54"/>
    <p:sldId id="329" r:id="rId55"/>
    <p:sldId id="330" r:id="rId56"/>
    <p:sldId id="281" r:id="rId57"/>
    <p:sldId id="283" r:id="rId58"/>
    <p:sldId id="331" r:id="rId59"/>
    <p:sldId id="282" r:id="rId60"/>
    <p:sldId id="332" r:id="rId61"/>
    <p:sldId id="284" r:id="rId62"/>
    <p:sldId id="333" r:id="rId63"/>
    <p:sldId id="285" r:id="rId64"/>
    <p:sldId id="334" r:id="rId65"/>
    <p:sldId id="286" r:id="rId66"/>
    <p:sldId id="335" r:id="rId67"/>
    <p:sldId id="288" r:id="rId68"/>
    <p:sldId id="336" r:id="rId69"/>
    <p:sldId id="287" r:id="rId70"/>
    <p:sldId id="337" r:id="rId71"/>
    <p:sldId id="338" r:id="rId72"/>
    <p:sldId id="339" r:id="rId73"/>
    <p:sldId id="340" r:id="rId74"/>
    <p:sldId id="341" r:id="rId75"/>
    <p:sldId id="291" r:id="rId76"/>
    <p:sldId id="289" r:id="rId77"/>
    <p:sldId id="290" r:id="rId78"/>
    <p:sldId id="342" r:id="rId79"/>
    <p:sldId id="293" r:id="rId80"/>
    <p:sldId id="343" r:id="rId81"/>
    <p:sldId id="294" r:id="rId82"/>
    <p:sldId id="344" r:id="rId83"/>
    <p:sldId id="292" r:id="rId84"/>
    <p:sldId id="345" r:id="rId85"/>
    <p:sldId id="295" r:id="rId86"/>
    <p:sldId id="346" r:id="rId87"/>
    <p:sldId id="296" r:id="rId88"/>
    <p:sldId id="347" r:id="rId89"/>
    <p:sldId id="297" r:id="rId90"/>
    <p:sldId id="348" r:id="rId9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E66221-28EE-4519-B53F-AA5A76F1B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2021658-0069-4E35-85F8-149184EEB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0DB098-AE59-45AB-BCF2-54A68630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06EE8A-2831-4678-9792-234A0D018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387312-F062-4F3E-8CE1-3C324D9F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94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9961BF-05B8-4E08-8168-2AEBE8F16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8DB3F3-F0C2-4DE9-99B5-FE4A89C8A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322064-2B46-478E-BA05-2DF0700C2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CACB33-B4C6-4CDB-ABB4-03BDF87D8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1A7F0E-EA29-477F-836D-9EE890DA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3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B95492F-413D-4892-AAA1-904C10463A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C071F6-1836-42AE-BC4F-38BF32D80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805548-8AF4-45EA-99A3-DE91D74B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79E131-E67B-4911-A5A6-3D80908C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9D6E8A-EE5F-4450-99DF-ED9F48AD4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82346-88AA-468C-B020-A9984D5E1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90C8DB-0D7D-471A-9E9E-C24963F55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C377A-2A19-4157-A56C-74A35FA8D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09DC8D-3CAB-430D-94F2-6F4A72470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E368A3-3BE5-42F7-BCBC-5877303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3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7534F1-6277-462B-B6E1-CF406DBC6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E7461F-7468-49FC-956B-0DDBF693E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C2B5B1-D068-45A8-B471-58A846F2A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DE2CFA-60CE-4372-BB67-5F5F32EF4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52CD6F-4504-4CD7-8EAC-6D13A91E1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53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3CFA0E-4F78-4176-8F65-3D2FA0C6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BFEED8-80CD-426F-9D0B-262A841FC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CC4A28-B2F1-4FE1-8712-8464DD321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8EA6CB-D9D2-46B1-815B-A6A29BCC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34F6B9-19CC-4B3A-BBDC-715F16082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D0DA57-AB26-467F-87AD-CBF965AD6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48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A15E49-DB43-4182-892E-589FC24D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65CEFF-584D-4422-B7C0-E0DC3D7F4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E792A5-6027-4250-B24E-976C65A57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8AF8782-E576-44E3-B4AA-FF640904F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5BB2C1-9B7F-4911-A8F3-8A94A155F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0CEC97-748A-45C8-87AD-219232AC9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37D492-9715-4729-8B17-C608D8864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F1F7C46-0186-4C2C-807C-475C56870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E0F018-773E-409B-804B-6426A2D6D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DFD731-6048-4E70-B466-F090BDD94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C90AE4-7440-471C-84D7-C15D011E9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035188-0155-466C-8413-CA78C810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19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A0F51C-0D31-489E-BA7C-E98B8B19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FBD301C-3037-4552-A649-9B92FC3F4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58BDC3-1210-4D35-BBDA-414776B9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2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43D71-24E4-4E5F-9CEE-BD5220F5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22770C-3F20-4F9D-A674-67DE4666F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6D9754-AF4B-44F9-B3BF-CED941100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8571AF-4AAB-42DB-A599-84C26AE95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84D4FD-84B2-4822-BBCB-C77F355D0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B3652C-E3B6-40B3-BCB6-A5FD9EAE4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61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EB5FD-027F-4E32-BEDA-386047810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E7A7AF-C82E-4B70-B539-07D8BF2CB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638686-7992-4A8F-A14C-B0D523F3E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D42999-EC5C-4811-A1FB-30A91DB7A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4B9FF7-72FB-473B-8439-5D9B1D9D7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EC342D-9D16-48F7-A41E-371529AB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04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6B5196-8926-40AE-A08C-5E4252F9A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BF24D7-3761-44B4-B97A-AD49F3159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DE4266-ED1E-4960-B55D-851B36F49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6FBC3-2EEC-4D07-80C3-4DCACAC7DD45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0B297-43C0-4ACA-8ADE-B83AF7461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164D97-5E30-40BD-8151-C9293E6FD5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881EF-0E6C-4D0C-9AEA-259139B4F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37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F1A1A4-FEE9-4430-AF72-02603FB9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27" y="451835"/>
            <a:ext cx="11196145" cy="1325563"/>
          </a:xfrm>
        </p:spPr>
        <p:txBody>
          <a:bodyPr/>
          <a:lstStyle/>
          <a:p>
            <a:r>
              <a:rPr kumimoji="1" lang="ja-JP" altLang="en-US" b="1" dirty="0"/>
              <a:t>ゆびをつかわないで、いえるようになろう♪</a:t>
            </a: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2B761200-0058-46F4-B574-88A13AFE23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784" y="2013881"/>
            <a:ext cx="47625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293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408" y="4805823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１！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4366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F1A1A4-FEE9-4430-AF72-02603FB9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27" y="451835"/>
            <a:ext cx="11196145" cy="1325563"/>
          </a:xfrm>
        </p:spPr>
        <p:txBody>
          <a:bodyPr/>
          <a:lstStyle/>
          <a:p>
            <a:r>
              <a:rPr kumimoji="1" lang="ja-JP" altLang="en-US" b="1" dirty="0"/>
              <a:t>ゆびをつかわないで、いえるようになろう♪</a:t>
            </a: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2B761200-0058-46F4-B574-88A13AFE23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784" y="2013881"/>
            <a:ext cx="47625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939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0DC855C-A1DF-47FE-9923-999EAD7D5106}"/>
              </a:ext>
            </a:extLst>
          </p:cNvPr>
          <p:cNvSpPr/>
          <p:nvPr/>
        </p:nvSpPr>
        <p:spPr>
          <a:xfrm>
            <a:off x="1583121" y="256026"/>
            <a:ext cx="10104007" cy="1289948"/>
          </a:xfrm>
          <a:prstGeom prst="wedgeRoundRectCallout">
            <a:avLst>
              <a:gd name="adj1" fmla="val -52214"/>
              <a:gd name="adj2" fmla="val 1391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8A888F9-4A10-4FA9-A19C-D147D431CF35}"/>
              </a:ext>
            </a:extLst>
          </p:cNvPr>
          <p:cNvSpPr/>
          <p:nvPr/>
        </p:nvSpPr>
        <p:spPr>
          <a:xfrm>
            <a:off x="2431219" y="485502"/>
            <a:ext cx="81868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６のかずラップはじめるよ♪</a:t>
            </a:r>
            <a:endParaRPr lang="ja-JP" altLang="en-US" sz="4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5AAF2625-10E6-4A21-A43E-4512AF5CF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" y="278084"/>
            <a:ext cx="1516834" cy="1155828"/>
          </a:xfrm>
          <a:prstGeom prst="rect">
            <a:avLst/>
          </a:prstGeom>
        </p:spPr>
      </p:pic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68995968-0FC2-4A7D-ACD6-1F890A23BEA1}"/>
              </a:ext>
            </a:extLst>
          </p:cNvPr>
          <p:cNvGrpSpPr/>
          <p:nvPr/>
        </p:nvGrpSpPr>
        <p:grpSpPr>
          <a:xfrm>
            <a:off x="916747" y="4952671"/>
            <a:ext cx="10624661" cy="1592655"/>
            <a:chOff x="916747" y="4952671"/>
            <a:chExt cx="10624661" cy="1592655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47" y="4955488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6719" y="502165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7519" y="5019199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8320" y="4952671"/>
              <a:ext cx="1457184" cy="1523672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9A57723-3FB8-423E-8E5E-C1785BDEB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84224" y="4952671"/>
              <a:ext cx="1457184" cy="1523672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9469666C-A290-49A2-A75D-18F027418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9121" y="5019199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6680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613719" y="3807661"/>
            <a:ext cx="989203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は１と？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9D382AB-46FC-4C0C-A4E6-656605A1C130}"/>
              </a:ext>
            </a:extLst>
          </p:cNvPr>
          <p:cNvGrpSpPr/>
          <p:nvPr/>
        </p:nvGrpSpPr>
        <p:grpSpPr>
          <a:xfrm>
            <a:off x="858750" y="3870685"/>
            <a:ext cx="3477752" cy="1924343"/>
            <a:chOff x="613718" y="3912447"/>
            <a:chExt cx="3477752" cy="1924343"/>
          </a:xfrm>
        </p:grpSpPr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4922AE14-4AA2-4BB7-B169-4A91E8D12B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718" y="3912447"/>
              <a:ext cx="540363" cy="832688"/>
            </a:xfrm>
            <a:prstGeom prst="rect">
              <a:avLst/>
            </a:prstGeom>
          </p:spPr>
        </p:pic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F8C445BE-7FEB-47A2-BCEB-EAC6E43541E5}"/>
                </a:ext>
              </a:extLst>
            </p:cNvPr>
            <p:cNvGrpSpPr/>
            <p:nvPr/>
          </p:nvGrpSpPr>
          <p:grpSpPr>
            <a:xfrm>
              <a:off x="613719" y="5004102"/>
              <a:ext cx="3477751" cy="832688"/>
              <a:chOff x="1176450" y="4677692"/>
              <a:chExt cx="3477751" cy="832688"/>
            </a:xfrm>
          </p:grpSpPr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CCBB5EEE-1B73-4C16-B8FE-E31873701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450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FDA0F4A1-94F6-4583-AABD-8096A90CF7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0621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2D3A17A7-E315-4414-824E-FD8956AFC0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09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E5EF1E83-C054-4439-9E92-3EE42DBBC3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966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A2551516-D6C5-4AB7-AFCF-76FFEB743B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13838" y="4677692"/>
                <a:ext cx="540363" cy="83268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40389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98C1A0E-F719-4A92-A310-E2658FC69BB3}"/>
              </a:ext>
            </a:extLst>
          </p:cNvPr>
          <p:cNvGrpSpPr/>
          <p:nvPr/>
        </p:nvGrpSpPr>
        <p:grpSpPr>
          <a:xfrm>
            <a:off x="951234" y="4824043"/>
            <a:ext cx="10289531" cy="1597590"/>
            <a:chOff x="1895334" y="4732291"/>
            <a:chExt cx="10289531" cy="159759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5334" y="4761367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773" y="4732291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8213" y="4761367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4652" y="4806209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7681" y="4743147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4487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494789" y="3783725"/>
            <a:ext cx="819807" cy="2068831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は１と？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9C7EC6D-82F4-4E13-AB2F-A2B6D1437936}"/>
              </a:ext>
            </a:extLst>
          </p:cNvPr>
          <p:cNvGrpSpPr/>
          <p:nvPr/>
        </p:nvGrpSpPr>
        <p:grpSpPr>
          <a:xfrm>
            <a:off x="613719" y="3928213"/>
            <a:ext cx="3477752" cy="1924343"/>
            <a:chOff x="613718" y="3912447"/>
            <a:chExt cx="3477752" cy="192434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718" y="3912447"/>
              <a:ext cx="540363" cy="832688"/>
            </a:xfrm>
            <a:prstGeom prst="rect">
              <a:avLst/>
            </a:prstGeom>
          </p:spPr>
        </p:pic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44A7572-A7F9-4BA0-A52C-4A882CB7F5B1}"/>
                </a:ext>
              </a:extLst>
            </p:cNvPr>
            <p:cNvGrpSpPr/>
            <p:nvPr/>
          </p:nvGrpSpPr>
          <p:grpSpPr>
            <a:xfrm>
              <a:off x="613719" y="5004102"/>
              <a:ext cx="3477751" cy="832688"/>
              <a:chOff x="1176450" y="4677692"/>
              <a:chExt cx="3477751" cy="832688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CF9B23D7-95B5-45B1-8B22-407B6F8B70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450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683852C9-5D70-4A1A-9409-3E7628ECF3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0621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84A92CEB-3953-4A18-BD07-B52BB1161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09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E7C5003D-195C-4EFD-BCE3-3AA2B19436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966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F28715F4-E65E-409B-91A2-74767DC4BA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13838" y="4677692"/>
                <a:ext cx="540363" cy="832688"/>
              </a:xfrm>
              <a:prstGeom prst="rect">
                <a:avLst/>
              </a:prstGeom>
            </p:spPr>
          </p:pic>
        </p:grp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A6981704-BA48-4F20-AEFA-65A128DF2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3FB385D-1279-4E8D-B8DB-5243789A7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746" y="1141475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997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25B8535-DA97-4CAF-8A6B-FB16C24EDDAB}"/>
              </a:ext>
            </a:extLst>
          </p:cNvPr>
          <p:cNvGrpSpPr/>
          <p:nvPr/>
        </p:nvGrpSpPr>
        <p:grpSpPr>
          <a:xfrm>
            <a:off x="1895334" y="4732291"/>
            <a:ext cx="8401331" cy="1581824"/>
            <a:chOff x="854529" y="4826884"/>
            <a:chExt cx="8401331" cy="1581824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４！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0789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494789" y="3783725"/>
            <a:ext cx="1496982" cy="222518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は３と？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9C7EC6D-82F4-4E13-AB2F-A2B6D1437936}"/>
              </a:ext>
            </a:extLst>
          </p:cNvPr>
          <p:cNvGrpSpPr/>
          <p:nvPr/>
        </p:nvGrpSpPr>
        <p:grpSpPr>
          <a:xfrm>
            <a:off x="613719" y="3928213"/>
            <a:ext cx="3477752" cy="1924343"/>
            <a:chOff x="613718" y="3912447"/>
            <a:chExt cx="3477752" cy="192434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718" y="3912447"/>
              <a:ext cx="540363" cy="832688"/>
            </a:xfrm>
            <a:prstGeom prst="rect">
              <a:avLst/>
            </a:prstGeom>
          </p:spPr>
        </p:pic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44A7572-A7F9-4BA0-A52C-4A882CB7F5B1}"/>
                </a:ext>
              </a:extLst>
            </p:cNvPr>
            <p:cNvGrpSpPr/>
            <p:nvPr/>
          </p:nvGrpSpPr>
          <p:grpSpPr>
            <a:xfrm>
              <a:off x="613719" y="5004102"/>
              <a:ext cx="3477751" cy="832688"/>
              <a:chOff x="1176450" y="4677692"/>
              <a:chExt cx="3477751" cy="832688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CF9B23D7-95B5-45B1-8B22-407B6F8B70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450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683852C9-5D70-4A1A-9409-3E7628ECF3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0621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84A92CEB-3953-4A18-BD07-B52BB1161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09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E7C5003D-195C-4EFD-BCE3-3AA2B19436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966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F28715F4-E65E-409B-91A2-74767DC4BA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13838" y="4677692"/>
                <a:ext cx="540363" cy="832688"/>
              </a:xfrm>
              <a:prstGeom prst="rect">
                <a:avLst/>
              </a:prstGeom>
            </p:spPr>
          </p:pic>
        </p:grp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A6981704-BA48-4F20-AEFA-65A128DF2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3FB385D-1279-4E8D-B8DB-5243789A7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746" y="1141475"/>
            <a:ext cx="874965" cy="9148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385FD58-3DC7-4C45-92BB-295EA45AF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77" y="1141475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131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810" y="4776747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249" y="4747671"/>
            <a:ext cx="1457184" cy="152367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9" y="4776747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３！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3439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は４と？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6108929-5D99-4BF6-A606-B6FF31186546}"/>
              </a:ext>
            </a:extLst>
          </p:cNvPr>
          <p:cNvGrpSpPr/>
          <p:nvPr/>
        </p:nvGrpSpPr>
        <p:grpSpPr>
          <a:xfrm>
            <a:off x="500974" y="4104307"/>
            <a:ext cx="3596682" cy="2225189"/>
            <a:chOff x="494789" y="3783725"/>
            <a:chExt cx="3596682" cy="2225189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43664D60-7B1C-4D88-A089-D05F397F0CE9}"/>
                </a:ext>
              </a:extLst>
            </p:cNvPr>
            <p:cNvSpPr/>
            <p:nvPr/>
          </p:nvSpPr>
          <p:spPr>
            <a:xfrm>
              <a:off x="494789" y="3783725"/>
              <a:ext cx="2222054" cy="2225189"/>
            </a:xfrm>
            <a:prstGeom prst="rect">
              <a:avLst/>
            </a:pr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59C7EC6D-82F4-4E13-AB2F-A2B6D1437936}"/>
                </a:ext>
              </a:extLst>
            </p:cNvPr>
            <p:cNvGrpSpPr/>
            <p:nvPr/>
          </p:nvGrpSpPr>
          <p:grpSpPr>
            <a:xfrm>
              <a:off x="613719" y="3928213"/>
              <a:ext cx="3477752" cy="1924343"/>
              <a:chOff x="613718" y="3912447"/>
              <a:chExt cx="3477752" cy="1924343"/>
            </a:xfrm>
          </p:grpSpPr>
          <p:pic>
            <p:nvPicPr>
              <p:cNvPr id="14" name="図 13">
                <a:extLst>
                  <a:ext uri="{FF2B5EF4-FFF2-40B4-BE49-F238E27FC236}">
                    <a16:creationId xmlns:a16="http://schemas.microsoft.com/office/drawing/2014/main" id="{B992E51A-7BFA-4F38-A3C9-1F04C572B9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3718" y="3912447"/>
                <a:ext cx="540363" cy="832688"/>
              </a:xfrm>
              <a:prstGeom prst="rect">
                <a:avLst/>
              </a:prstGeom>
            </p:spPr>
          </p:pic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C44A7572-A7F9-4BA0-A52C-4A882CB7F5B1}"/>
                  </a:ext>
                </a:extLst>
              </p:cNvPr>
              <p:cNvGrpSpPr/>
              <p:nvPr/>
            </p:nvGrpSpPr>
            <p:grpSpPr>
              <a:xfrm>
                <a:off x="613719" y="5004102"/>
                <a:ext cx="3477751" cy="832688"/>
                <a:chOff x="1176450" y="4677692"/>
                <a:chExt cx="3477751" cy="832688"/>
              </a:xfrm>
            </p:grpSpPr>
            <p:pic>
              <p:nvPicPr>
                <p:cNvPr id="15" name="図 14">
                  <a:extLst>
                    <a:ext uri="{FF2B5EF4-FFF2-40B4-BE49-F238E27FC236}">
                      <a16:creationId xmlns:a16="http://schemas.microsoft.com/office/drawing/2014/main" id="{CF9B23D7-95B5-45B1-8B22-407B6F8B70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76450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16" name="図 15">
                  <a:extLst>
                    <a:ext uri="{FF2B5EF4-FFF2-40B4-BE49-F238E27FC236}">
                      <a16:creationId xmlns:a16="http://schemas.microsoft.com/office/drawing/2014/main" id="{683852C9-5D70-4A1A-9409-3E7628ECF3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20621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17" name="図 16">
                  <a:extLst>
                    <a:ext uri="{FF2B5EF4-FFF2-40B4-BE49-F238E27FC236}">
                      <a16:creationId xmlns:a16="http://schemas.microsoft.com/office/drawing/2014/main" id="{84A92CEB-3953-4A18-BD07-B52BB11618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0097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18" name="図 17">
                  <a:extLst>
                    <a:ext uri="{FF2B5EF4-FFF2-40B4-BE49-F238E27FC236}">
                      <a16:creationId xmlns:a16="http://schemas.microsoft.com/office/drawing/2014/main" id="{E7C5003D-195C-4EFD-BCE3-3AA2B19436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69667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29" name="図 28">
                  <a:extLst>
                    <a:ext uri="{FF2B5EF4-FFF2-40B4-BE49-F238E27FC236}">
                      <a16:creationId xmlns:a16="http://schemas.microsoft.com/office/drawing/2014/main" id="{F28715F4-E65E-409B-91A2-74767DC4BA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13838" y="4677692"/>
                  <a:ext cx="540363" cy="832688"/>
                </a:xfrm>
                <a:prstGeom prst="rect">
                  <a:avLst/>
                </a:prstGeom>
              </p:spPr>
            </p:pic>
          </p:grpSp>
        </p:grp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A6981704-BA48-4F20-AEFA-65A128DF2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3FB385D-1279-4E8D-B8DB-5243789A7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746" y="1141475"/>
            <a:ext cx="874965" cy="9148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385FD58-3DC7-4C45-92BB-295EA45AF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77" y="1141475"/>
            <a:ext cx="874965" cy="914888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57DBF14D-6327-4729-BDE2-CE31ACDD9F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701" y="1141475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755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1DCCCB5-D48B-4D12-A994-FB52273C2BD8}"/>
              </a:ext>
            </a:extLst>
          </p:cNvPr>
          <p:cNvGrpSpPr/>
          <p:nvPr/>
        </p:nvGrpSpPr>
        <p:grpSpPr>
          <a:xfrm>
            <a:off x="854529" y="4826884"/>
            <a:ext cx="10832599" cy="1581824"/>
            <a:chOff x="854529" y="4826884"/>
            <a:chExt cx="10832599" cy="1581824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9A57723-3FB8-423E-8E5E-C1785BDEB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29944" y="4826884"/>
              <a:ext cx="1457184" cy="1523672"/>
            </a:xfrm>
            <a:prstGeom prst="rect">
              <a:avLst/>
            </a:prstGeom>
          </p:spPr>
        </p:pic>
      </p:grp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0DC855C-A1DF-47FE-9923-999EAD7D5106}"/>
              </a:ext>
            </a:extLst>
          </p:cNvPr>
          <p:cNvSpPr/>
          <p:nvPr/>
        </p:nvSpPr>
        <p:spPr>
          <a:xfrm>
            <a:off x="1583121" y="256026"/>
            <a:ext cx="10104007" cy="1289948"/>
          </a:xfrm>
          <a:prstGeom prst="wedgeRoundRectCallout">
            <a:avLst>
              <a:gd name="adj1" fmla="val -52214"/>
              <a:gd name="adj2" fmla="val 1391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8A888F9-4A10-4FA9-A19C-D147D431CF35}"/>
              </a:ext>
            </a:extLst>
          </p:cNvPr>
          <p:cNvSpPr/>
          <p:nvPr/>
        </p:nvSpPr>
        <p:spPr>
          <a:xfrm>
            <a:off x="2431219" y="485502"/>
            <a:ext cx="81868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５のかずラップはじめるよ♪</a:t>
            </a:r>
            <a:endParaRPr lang="ja-JP" altLang="en-US" sz="4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5AAF2625-10E6-4A21-A43E-4512AF5CFE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" y="278084"/>
            <a:ext cx="1516834" cy="115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607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193" y="4650622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632" y="4621546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２！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9480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は５と？</a:t>
              </a:r>
            </a:p>
          </p:txBody>
        </p: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599183" y="4104307"/>
            <a:ext cx="3056319" cy="222518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9C7EC6D-82F4-4E13-AB2F-A2B6D1437936}"/>
              </a:ext>
            </a:extLst>
          </p:cNvPr>
          <p:cNvGrpSpPr/>
          <p:nvPr/>
        </p:nvGrpSpPr>
        <p:grpSpPr>
          <a:xfrm>
            <a:off x="904693" y="4254729"/>
            <a:ext cx="3477752" cy="1924343"/>
            <a:chOff x="613718" y="3912447"/>
            <a:chExt cx="3477752" cy="192434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718" y="3912447"/>
              <a:ext cx="540363" cy="832688"/>
            </a:xfrm>
            <a:prstGeom prst="rect">
              <a:avLst/>
            </a:prstGeom>
          </p:spPr>
        </p:pic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44A7572-A7F9-4BA0-A52C-4A882CB7F5B1}"/>
                </a:ext>
              </a:extLst>
            </p:cNvPr>
            <p:cNvGrpSpPr/>
            <p:nvPr/>
          </p:nvGrpSpPr>
          <p:grpSpPr>
            <a:xfrm>
              <a:off x="613719" y="5004102"/>
              <a:ext cx="3477751" cy="832688"/>
              <a:chOff x="1176450" y="4677692"/>
              <a:chExt cx="3477751" cy="832688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CF9B23D7-95B5-45B1-8B22-407B6F8B70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450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683852C9-5D70-4A1A-9409-3E7628ECF3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0621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84A92CEB-3953-4A18-BD07-B52BB1161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09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E7C5003D-195C-4EFD-BCE3-3AA2B19436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966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F28715F4-E65E-409B-91A2-74767DC4BA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13838" y="4677692"/>
                <a:ext cx="540363" cy="832688"/>
              </a:xfrm>
              <a:prstGeom prst="rect">
                <a:avLst/>
              </a:prstGeom>
            </p:spPr>
          </p:pic>
        </p:grp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79176C5-447D-4283-8451-384334785A0D}"/>
              </a:ext>
            </a:extLst>
          </p:cNvPr>
          <p:cNvGrpSpPr/>
          <p:nvPr/>
        </p:nvGrpSpPr>
        <p:grpSpPr>
          <a:xfrm>
            <a:off x="7674429" y="1107945"/>
            <a:ext cx="3984613" cy="923330"/>
            <a:chOff x="6633275" y="1107945"/>
            <a:chExt cx="5025767" cy="948418"/>
          </a:xfrm>
        </p:grpSpPr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A6981704-BA48-4F20-AEFA-65A128DF27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1415" y="1107945"/>
              <a:ext cx="874965" cy="914888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73FB385D-1279-4E8D-B8DB-5243789A7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2746" y="1141475"/>
              <a:ext cx="874965" cy="914888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B385FD58-3DC7-4C45-92BB-295EA45AF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84077" y="1141475"/>
              <a:ext cx="874965" cy="914888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57DBF14D-6327-4729-BDE2-CE31ACDD9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5701" y="1141475"/>
              <a:ext cx="874965" cy="914888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8A70DCE2-AEAC-4E39-BB7F-A7044B7DBE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3275" y="1107945"/>
              <a:ext cx="874965" cy="9148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4154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408" y="4805823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１！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8645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F1A1A4-FEE9-4430-AF72-02603FB9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27" y="451835"/>
            <a:ext cx="11196145" cy="1325563"/>
          </a:xfrm>
        </p:spPr>
        <p:txBody>
          <a:bodyPr/>
          <a:lstStyle/>
          <a:p>
            <a:r>
              <a:rPr kumimoji="1" lang="ja-JP" altLang="en-US" b="1" dirty="0"/>
              <a:t>ゆびをつかわないで、いえるようになろう♪</a:t>
            </a: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2B761200-0058-46F4-B574-88A13AFE23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784" y="2013881"/>
            <a:ext cx="47625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567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0DC855C-A1DF-47FE-9923-999EAD7D5106}"/>
              </a:ext>
            </a:extLst>
          </p:cNvPr>
          <p:cNvSpPr/>
          <p:nvPr/>
        </p:nvSpPr>
        <p:spPr>
          <a:xfrm>
            <a:off x="1583121" y="256026"/>
            <a:ext cx="10104007" cy="1289948"/>
          </a:xfrm>
          <a:prstGeom prst="wedgeRoundRectCallout">
            <a:avLst>
              <a:gd name="adj1" fmla="val -52214"/>
              <a:gd name="adj2" fmla="val 1391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8A888F9-4A10-4FA9-A19C-D147D431CF35}"/>
              </a:ext>
            </a:extLst>
          </p:cNvPr>
          <p:cNvSpPr/>
          <p:nvPr/>
        </p:nvSpPr>
        <p:spPr>
          <a:xfrm>
            <a:off x="2431219" y="485502"/>
            <a:ext cx="81868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７のかずラップはじめるよ♪</a:t>
            </a:r>
            <a:endParaRPr lang="ja-JP" altLang="en-US" sz="4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5AAF2625-10E6-4A21-A43E-4512AF5CF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" y="278084"/>
            <a:ext cx="1516834" cy="1155828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2851857-B997-4CDC-B15F-8DA4226F0D84}"/>
              </a:ext>
            </a:extLst>
          </p:cNvPr>
          <p:cNvGrpSpPr/>
          <p:nvPr/>
        </p:nvGrpSpPr>
        <p:grpSpPr>
          <a:xfrm>
            <a:off x="420393" y="4838635"/>
            <a:ext cx="10998080" cy="1533862"/>
            <a:chOff x="830296" y="4952671"/>
            <a:chExt cx="10998080" cy="1533862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296" y="4962861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1893" y="4962861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8046" y="4952671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0377" y="4952671"/>
              <a:ext cx="1457184" cy="1523672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9A57723-3FB8-423E-8E5E-C1785BDEB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1192" y="4962861"/>
              <a:ext cx="1457184" cy="1523672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9469666C-A290-49A2-A75D-18F027418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2708" y="4962861"/>
              <a:ext cx="1457184" cy="1523672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71A7E1DB-9493-4B0E-A7B4-F13741847C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88861" y="4952671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7669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613719" y="3807661"/>
            <a:ext cx="989203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７は１と？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98948"/>
            <a:ext cx="540363" cy="8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850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2BD5AB1-96D3-48C9-85BF-6EF594EBF1B5}"/>
              </a:ext>
            </a:extLst>
          </p:cNvPr>
          <p:cNvGrpSpPr/>
          <p:nvPr/>
        </p:nvGrpSpPr>
        <p:grpSpPr>
          <a:xfrm>
            <a:off x="1054426" y="4988594"/>
            <a:ext cx="10083148" cy="1556713"/>
            <a:chOff x="283508" y="4801676"/>
            <a:chExt cx="10083148" cy="1556713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376" y="4834717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5150" y="480582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24" y="4805823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4698" y="4801676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472" y="4805823"/>
              <a:ext cx="1457184" cy="1523672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CC4EEB1-346B-44B9-8BC9-425B5DD13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508" y="4834717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0139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613719" y="3807661"/>
            <a:ext cx="1802910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７は２と？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98948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DE9767D-E556-4590-ADCB-6BD128737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943" y="1141475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608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98C1A0E-F719-4A92-A310-E2658FC69BB3}"/>
              </a:ext>
            </a:extLst>
          </p:cNvPr>
          <p:cNvGrpSpPr/>
          <p:nvPr/>
        </p:nvGrpSpPr>
        <p:grpSpPr>
          <a:xfrm>
            <a:off x="951234" y="4824043"/>
            <a:ext cx="10289531" cy="1597590"/>
            <a:chOff x="1895334" y="4732291"/>
            <a:chExt cx="10289531" cy="159759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5334" y="4761367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773" y="4732291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8213" y="4761367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4652" y="4806209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7681" y="4743147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9271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７は３と？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9C7EC6D-82F4-4E13-AB2F-A2B6D1437936}"/>
              </a:ext>
            </a:extLst>
          </p:cNvPr>
          <p:cNvGrpSpPr/>
          <p:nvPr/>
        </p:nvGrpSpPr>
        <p:grpSpPr>
          <a:xfrm>
            <a:off x="613719" y="3928213"/>
            <a:ext cx="3477752" cy="1924343"/>
            <a:chOff x="613718" y="3912447"/>
            <a:chExt cx="3477752" cy="192434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718" y="3912447"/>
              <a:ext cx="540363" cy="832688"/>
            </a:xfrm>
            <a:prstGeom prst="rect">
              <a:avLst/>
            </a:prstGeom>
          </p:spPr>
        </p:pic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44A7572-A7F9-4BA0-A52C-4A882CB7F5B1}"/>
                </a:ext>
              </a:extLst>
            </p:cNvPr>
            <p:cNvGrpSpPr/>
            <p:nvPr/>
          </p:nvGrpSpPr>
          <p:grpSpPr>
            <a:xfrm>
              <a:off x="613719" y="5004102"/>
              <a:ext cx="3477751" cy="832688"/>
              <a:chOff x="1176450" y="4677692"/>
              <a:chExt cx="3477751" cy="832688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CF9B23D7-95B5-45B1-8B22-407B6F8B70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450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683852C9-5D70-4A1A-9409-3E7628ECF3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0621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84A92CEB-3953-4A18-BD07-B52BB1161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09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E7C5003D-195C-4EFD-BCE3-3AA2B19436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966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F28715F4-E65E-409B-91A2-74767DC4BA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13838" y="4677692"/>
                <a:ext cx="540363" cy="832688"/>
              </a:xfrm>
              <a:prstGeom prst="rect">
                <a:avLst/>
              </a:prstGeom>
            </p:spPr>
          </p:pic>
        </p:grp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A6981704-BA48-4F20-AEFA-65A128DF2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3FB385D-1279-4E8D-B8DB-5243789A7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746" y="1141475"/>
            <a:ext cx="874965" cy="9148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385FD58-3DC7-4C45-92BB-295EA45AF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77" y="1141475"/>
            <a:ext cx="874965" cy="914888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AEE3C78-FBA7-4407-B53A-2F07106B9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928" y="3928213"/>
            <a:ext cx="540363" cy="832688"/>
          </a:xfrm>
          <a:prstGeom prst="rect">
            <a:avLst/>
          </a:prstGeom>
        </p:spPr>
      </p:pic>
      <p:sp>
        <p:nvSpPr>
          <p:cNvPr id="7" name="L 字 6">
            <a:extLst>
              <a:ext uri="{FF2B5EF4-FFF2-40B4-BE49-F238E27FC236}">
                <a16:creationId xmlns:a16="http://schemas.microsoft.com/office/drawing/2014/main" id="{6D435C6D-132C-438D-B034-BF7CDA64D03B}"/>
              </a:ext>
            </a:extLst>
          </p:cNvPr>
          <p:cNvSpPr/>
          <p:nvPr/>
        </p:nvSpPr>
        <p:spPr>
          <a:xfrm rot="5400000">
            <a:off x="121940" y="4211864"/>
            <a:ext cx="2400656" cy="1516835"/>
          </a:xfrm>
          <a:prstGeom prst="corner">
            <a:avLst>
              <a:gd name="adj1" fmla="val 45637"/>
              <a:gd name="adj2" fmla="val 68543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49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8D59FAD-6CB3-4803-831A-6E7F7C23D084}"/>
              </a:ext>
            </a:extLst>
          </p:cNvPr>
          <p:cNvGrpSpPr/>
          <p:nvPr/>
        </p:nvGrpSpPr>
        <p:grpSpPr>
          <a:xfrm>
            <a:off x="238078" y="4629328"/>
            <a:ext cx="4017016" cy="864468"/>
            <a:chOff x="854529" y="4826884"/>
            <a:chExt cx="10832599" cy="1581824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CF9B23D7-95B5-45B1-8B22-407B6F8B7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683852C9-5D70-4A1A-9409-3E7628ECF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84A92CEB-3953-4A18-BD07-B52BB1161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7C5003D-195C-4EFD-BCE3-3AA2B1943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29944" y="4826884"/>
              <a:ext cx="1457184" cy="1523672"/>
            </a:xfrm>
            <a:prstGeom prst="rect">
              <a:avLst/>
            </a:prstGeom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98355" y="4351283"/>
            <a:ext cx="819807" cy="148550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５は１と？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848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25B8535-DA97-4CAF-8A6B-FB16C24EDDAB}"/>
              </a:ext>
            </a:extLst>
          </p:cNvPr>
          <p:cNvGrpSpPr/>
          <p:nvPr/>
        </p:nvGrpSpPr>
        <p:grpSpPr>
          <a:xfrm>
            <a:off x="1895334" y="4732291"/>
            <a:ext cx="8401331" cy="1581824"/>
            <a:chOff x="854529" y="4826884"/>
            <a:chExt cx="8401331" cy="1581824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４！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58031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７は４と？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9C7EC6D-82F4-4E13-AB2F-A2B6D1437936}"/>
              </a:ext>
            </a:extLst>
          </p:cNvPr>
          <p:cNvGrpSpPr/>
          <p:nvPr/>
        </p:nvGrpSpPr>
        <p:grpSpPr>
          <a:xfrm>
            <a:off x="613719" y="3928213"/>
            <a:ext cx="3477752" cy="1924343"/>
            <a:chOff x="613718" y="3912447"/>
            <a:chExt cx="3477752" cy="192434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718" y="3912447"/>
              <a:ext cx="540363" cy="832688"/>
            </a:xfrm>
            <a:prstGeom prst="rect">
              <a:avLst/>
            </a:prstGeom>
          </p:spPr>
        </p:pic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44A7572-A7F9-4BA0-A52C-4A882CB7F5B1}"/>
                </a:ext>
              </a:extLst>
            </p:cNvPr>
            <p:cNvGrpSpPr/>
            <p:nvPr/>
          </p:nvGrpSpPr>
          <p:grpSpPr>
            <a:xfrm>
              <a:off x="613719" y="5004102"/>
              <a:ext cx="3477751" cy="832688"/>
              <a:chOff x="1176450" y="4677692"/>
              <a:chExt cx="3477751" cy="832688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CF9B23D7-95B5-45B1-8B22-407B6F8B70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450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683852C9-5D70-4A1A-9409-3E7628ECF3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0621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84A92CEB-3953-4A18-BD07-B52BB1161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09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E7C5003D-195C-4EFD-BCE3-3AA2B19436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966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F28715F4-E65E-409B-91A2-74767DC4BA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13838" y="4677692"/>
                <a:ext cx="540363" cy="832688"/>
              </a:xfrm>
              <a:prstGeom prst="rect">
                <a:avLst/>
              </a:prstGeom>
            </p:spPr>
          </p:pic>
        </p:grp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A6981704-BA48-4F20-AEFA-65A128DF2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41475"/>
            <a:ext cx="874965" cy="9148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3FB385D-1279-4E8D-B8DB-5243789A7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746" y="1141475"/>
            <a:ext cx="874965" cy="9148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385FD58-3DC7-4C45-92BB-295EA45AF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77" y="1141475"/>
            <a:ext cx="874965" cy="914888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AEE3C78-FBA7-4407-B53A-2F07106B9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928" y="3928213"/>
            <a:ext cx="540363" cy="832688"/>
          </a:xfrm>
          <a:prstGeom prst="rect">
            <a:avLst/>
          </a:prstGeom>
        </p:spPr>
      </p:pic>
      <p:sp>
        <p:nvSpPr>
          <p:cNvPr id="7" name="L 字 6">
            <a:extLst>
              <a:ext uri="{FF2B5EF4-FFF2-40B4-BE49-F238E27FC236}">
                <a16:creationId xmlns:a16="http://schemas.microsoft.com/office/drawing/2014/main" id="{6D435C6D-132C-438D-B034-BF7CDA64D03B}"/>
              </a:ext>
            </a:extLst>
          </p:cNvPr>
          <p:cNvSpPr/>
          <p:nvPr/>
        </p:nvSpPr>
        <p:spPr>
          <a:xfrm rot="5400000">
            <a:off x="33025" y="4210992"/>
            <a:ext cx="2400656" cy="1516835"/>
          </a:xfrm>
          <a:prstGeom prst="corner">
            <a:avLst>
              <a:gd name="adj1" fmla="val 100000"/>
              <a:gd name="adj2" fmla="val 68543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718B37FD-E73B-4A62-8109-FB5554D541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084" y="1141475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462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810" y="4776747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249" y="4747671"/>
            <a:ext cx="1457184" cy="152367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9" y="4776747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３！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5216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７は５と？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FB05334-91D7-41BA-A6CA-70BC857C7718}"/>
              </a:ext>
            </a:extLst>
          </p:cNvPr>
          <p:cNvGrpSpPr/>
          <p:nvPr/>
        </p:nvGrpSpPr>
        <p:grpSpPr>
          <a:xfrm>
            <a:off x="7870370" y="1082309"/>
            <a:ext cx="4033599" cy="923329"/>
            <a:chOff x="6712588" y="1141475"/>
            <a:chExt cx="4946454" cy="914888"/>
          </a:xfrm>
        </p:grpSpPr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A6981704-BA48-4F20-AEFA-65A128DF27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1415" y="1141475"/>
              <a:ext cx="874965" cy="914888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73FB385D-1279-4E8D-B8DB-5243789A7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2746" y="1141475"/>
              <a:ext cx="874965" cy="914888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B385FD58-3DC7-4C45-92BB-295EA45AF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84077" y="1141475"/>
              <a:ext cx="874965" cy="914888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718B37FD-E73B-4A62-8109-FB5554D541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7001" y="1141475"/>
              <a:ext cx="874965" cy="914888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C3C2783F-A769-4984-9A2F-D325C10BD7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2588" y="1141475"/>
              <a:ext cx="874965" cy="914888"/>
            </a:xfrm>
            <a:prstGeom prst="rect">
              <a:avLst/>
            </a:prstGeom>
          </p:spPr>
        </p:pic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D2048BC-EDD0-485D-9E3C-13CFB094F875}"/>
              </a:ext>
            </a:extLst>
          </p:cNvPr>
          <p:cNvGrpSpPr/>
          <p:nvPr/>
        </p:nvGrpSpPr>
        <p:grpSpPr>
          <a:xfrm>
            <a:off x="489857" y="4128243"/>
            <a:ext cx="3744626" cy="2201253"/>
            <a:chOff x="489857" y="3807660"/>
            <a:chExt cx="3744626" cy="2201253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59C7EC6D-82F4-4E13-AB2F-A2B6D1437936}"/>
                </a:ext>
              </a:extLst>
            </p:cNvPr>
            <p:cNvGrpSpPr/>
            <p:nvPr/>
          </p:nvGrpSpPr>
          <p:grpSpPr>
            <a:xfrm>
              <a:off x="756731" y="3928213"/>
              <a:ext cx="3477752" cy="1924343"/>
              <a:chOff x="613718" y="3912447"/>
              <a:chExt cx="3477752" cy="1924343"/>
            </a:xfrm>
          </p:grpSpPr>
          <p:pic>
            <p:nvPicPr>
              <p:cNvPr id="14" name="図 13">
                <a:extLst>
                  <a:ext uri="{FF2B5EF4-FFF2-40B4-BE49-F238E27FC236}">
                    <a16:creationId xmlns:a16="http://schemas.microsoft.com/office/drawing/2014/main" id="{B992E51A-7BFA-4F38-A3C9-1F04C572B9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3718" y="3912447"/>
                <a:ext cx="540363" cy="832688"/>
              </a:xfrm>
              <a:prstGeom prst="rect">
                <a:avLst/>
              </a:prstGeom>
            </p:spPr>
          </p:pic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C44A7572-A7F9-4BA0-A52C-4A882CB7F5B1}"/>
                  </a:ext>
                </a:extLst>
              </p:cNvPr>
              <p:cNvGrpSpPr/>
              <p:nvPr/>
            </p:nvGrpSpPr>
            <p:grpSpPr>
              <a:xfrm>
                <a:off x="613719" y="5004102"/>
                <a:ext cx="3477751" cy="832688"/>
                <a:chOff x="1176450" y="4677692"/>
                <a:chExt cx="3477751" cy="832688"/>
              </a:xfrm>
            </p:grpSpPr>
            <p:pic>
              <p:nvPicPr>
                <p:cNvPr id="15" name="図 14">
                  <a:extLst>
                    <a:ext uri="{FF2B5EF4-FFF2-40B4-BE49-F238E27FC236}">
                      <a16:creationId xmlns:a16="http://schemas.microsoft.com/office/drawing/2014/main" id="{CF9B23D7-95B5-45B1-8B22-407B6F8B70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76450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16" name="図 15">
                  <a:extLst>
                    <a:ext uri="{FF2B5EF4-FFF2-40B4-BE49-F238E27FC236}">
                      <a16:creationId xmlns:a16="http://schemas.microsoft.com/office/drawing/2014/main" id="{683852C9-5D70-4A1A-9409-3E7628ECF3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20621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17" name="図 16">
                  <a:extLst>
                    <a:ext uri="{FF2B5EF4-FFF2-40B4-BE49-F238E27FC236}">
                      <a16:creationId xmlns:a16="http://schemas.microsoft.com/office/drawing/2014/main" id="{84A92CEB-3953-4A18-BD07-B52BB11618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0097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18" name="図 17">
                  <a:extLst>
                    <a:ext uri="{FF2B5EF4-FFF2-40B4-BE49-F238E27FC236}">
                      <a16:creationId xmlns:a16="http://schemas.microsoft.com/office/drawing/2014/main" id="{E7C5003D-195C-4EFD-BCE3-3AA2B19436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69667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29" name="図 28">
                  <a:extLst>
                    <a:ext uri="{FF2B5EF4-FFF2-40B4-BE49-F238E27FC236}">
                      <a16:creationId xmlns:a16="http://schemas.microsoft.com/office/drawing/2014/main" id="{F28715F4-E65E-409B-91A2-74767DC4BA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13838" y="4677692"/>
                  <a:ext cx="540363" cy="832688"/>
                </a:xfrm>
                <a:prstGeom prst="rect">
                  <a:avLst/>
                </a:prstGeom>
              </p:spPr>
            </p:pic>
          </p:grpSp>
        </p:grp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4AEE3C78-FBA7-4407-B53A-2F07106B9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1652" y="3865082"/>
              <a:ext cx="540363" cy="832688"/>
            </a:xfrm>
            <a:prstGeom prst="rect">
              <a:avLst/>
            </a:prstGeom>
          </p:spPr>
        </p:pic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49FD5185-7F59-46EC-BE1B-4CB832D5C26D}"/>
                </a:ext>
              </a:extLst>
            </p:cNvPr>
            <p:cNvSpPr/>
            <p:nvPr/>
          </p:nvSpPr>
          <p:spPr>
            <a:xfrm>
              <a:off x="489857" y="3807660"/>
              <a:ext cx="2317080" cy="2201253"/>
            </a:xfrm>
            <a:prstGeom prst="rect">
              <a:avLst/>
            </a:pr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13920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193" y="4650622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632" y="4621546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２！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7286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７は６と？</a:t>
              </a:r>
            </a:p>
          </p:txBody>
        </p: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A6981704-BA48-4F20-AEFA-65A128DF2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453" y="1733032"/>
            <a:ext cx="713493" cy="92332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3FB385D-1279-4E8D-B8DB-5243789A7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300" y="1733032"/>
            <a:ext cx="713493" cy="923329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385FD58-3DC7-4C45-92BB-295EA45AF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4147" y="1733032"/>
            <a:ext cx="713493" cy="92332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18B37FD-E73B-4A62-8109-FB5554D541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1247" y="1733032"/>
            <a:ext cx="713493" cy="923329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C3C2783F-A769-4984-9A2F-D325C10BD7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041" y="1733032"/>
            <a:ext cx="713493" cy="923329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9C7EC6D-82F4-4E13-AB2F-A2B6D1437936}"/>
              </a:ext>
            </a:extLst>
          </p:cNvPr>
          <p:cNvGrpSpPr/>
          <p:nvPr/>
        </p:nvGrpSpPr>
        <p:grpSpPr>
          <a:xfrm>
            <a:off x="872776" y="4266697"/>
            <a:ext cx="3477752" cy="1924343"/>
            <a:chOff x="613718" y="3912447"/>
            <a:chExt cx="3477752" cy="192434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718" y="3912447"/>
              <a:ext cx="540363" cy="832688"/>
            </a:xfrm>
            <a:prstGeom prst="rect">
              <a:avLst/>
            </a:prstGeom>
          </p:spPr>
        </p:pic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44A7572-A7F9-4BA0-A52C-4A882CB7F5B1}"/>
                </a:ext>
              </a:extLst>
            </p:cNvPr>
            <p:cNvGrpSpPr/>
            <p:nvPr/>
          </p:nvGrpSpPr>
          <p:grpSpPr>
            <a:xfrm>
              <a:off x="613719" y="5004102"/>
              <a:ext cx="3477751" cy="832688"/>
              <a:chOff x="1176450" y="4677692"/>
              <a:chExt cx="3477751" cy="832688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CF9B23D7-95B5-45B1-8B22-407B6F8B70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450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683852C9-5D70-4A1A-9409-3E7628ECF3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0621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84A92CEB-3953-4A18-BD07-B52BB1161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09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E7C5003D-195C-4EFD-BCE3-3AA2B19436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966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F28715F4-E65E-409B-91A2-74767DC4BA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13838" y="4677692"/>
                <a:ext cx="540363" cy="832688"/>
              </a:xfrm>
              <a:prstGeom prst="rect">
                <a:avLst/>
              </a:prstGeom>
            </p:spPr>
          </p:pic>
        </p:grpSp>
      </p:grpSp>
      <p:pic>
        <p:nvPicPr>
          <p:cNvPr id="30" name="図 29">
            <a:extLst>
              <a:ext uri="{FF2B5EF4-FFF2-40B4-BE49-F238E27FC236}">
                <a16:creationId xmlns:a16="http://schemas.microsoft.com/office/drawing/2014/main" id="{4AEE3C78-FBA7-4407-B53A-2F07106B9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948" y="4263727"/>
            <a:ext cx="540363" cy="832688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49FD5185-7F59-46EC-BE1B-4CB832D5C26D}"/>
              </a:ext>
            </a:extLst>
          </p:cNvPr>
          <p:cNvSpPr/>
          <p:nvPr/>
        </p:nvSpPr>
        <p:spPr>
          <a:xfrm>
            <a:off x="489856" y="4128243"/>
            <a:ext cx="3204263" cy="220125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380654F2-C384-4250-AB52-FADFC7DB7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040" y="299540"/>
            <a:ext cx="713493" cy="92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020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408" y="4805823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１！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15747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F1A1A4-FEE9-4430-AF72-02603FB9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27" y="451835"/>
            <a:ext cx="11196145" cy="1325563"/>
          </a:xfrm>
        </p:spPr>
        <p:txBody>
          <a:bodyPr/>
          <a:lstStyle/>
          <a:p>
            <a:r>
              <a:rPr kumimoji="1" lang="ja-JP" altLang="en-US" b="1" dirty="0"/>
              <a:t>ゆびをつかわないで、いえるようになろう♪</a:t>
            </a: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2B761200-0058-46F4-B574-88A13AFE23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784" y="2013881"/>
            <a:ext cx="47625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47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0DC855C-A1DF-47FE-9923-999EAD7D5106}"/>
              </a:ext>
            </a:extLst>
          </p:cNvPr>
          <p:cNvSpPr/>
          <p:nvPr/>
        </p:nvSpPr>
        <p:spPr>
          <a:xfrm>
            <a:off x="1583121" y="256026"/>
            <a:ext cx="10104007" cy="1289948"/>
          </a:xfrm>
          <a:prstGeom prst="wedgeRoundRectCallout">
            <a:avLst>
              <a:gd name="adj1" fmla="val -52214"/>
              <a:gd name="adj2" fmla="val 1391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8A888F9-4A10-4FA9-A19C-D147D431CF35}"/>
              </a:ext>
            </a:extLst>
          </p:cNvPr>
          <p:cNvSpPr/>
          <p:nvPr/>
        </p:nvSpPr>
        <p:spPr>
          <a:xfrm>
            <a:off x="2431219" y="485502"/>
            <a:ext cx="81868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８のかずラップはじめるよ♪</a:t>
            </a:r>
            <a:endParaRPr lang="ja-JP" altLang="en-US" sz="4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5AAF2625-10E6-4A21-A43E-4512AF5CF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" y="278084"/>
            <a:ext cx="1516834" cy="1155828"/>
          </a:xfrm>
          <a:prstGeom prst="rect">
            <a:avLst/>
          </a:prstGeom>
        </p:spPr>
      </p:pic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AF565BA-F39C-45B4-BB83-ABFA05220B58}"/>
              </a:ext>
            </a:extLst>
          </p:cNvPr>
          <p:cNvGrpSpPr/>
          <p:nvPr/>
        </p:nvGrpSpPr>
        <p:grpSpPr>
          <a:xfrm>
            <a:off x="347838" y="4951151"/>
            <a:ext cx="11496324" cy="1523672"/>
            <a:chOff x="193935" y="5021654"/>
            <a:chExt cx="11496324" cy="1523672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35" y="5021654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7722" y="502165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1509" y="5021654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6696" y="5021654"/>
              <a:ext cx="1457184" cy="1523672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9A57723-3FB8-423E-8E5E-C1785BDEB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2423" y="5021654"/>
              <a:ext cx="1457184" cy="1523672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9469666C-A290-49A2-A75D-18F027418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0369" y="5021654"/>
              <a:ext cx="1457184" cy="1523672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AE686267-387D-4E64-865C-188782832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3075" y="5021654"/>
              <a:ext cx="1457184" cy="1523672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3B449501-6EFC-4BBC-A005-190C4CB62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5891" y="5021654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91129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2122358" y="3898899"/>
            <a:ext cx="989203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８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は１と？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20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25B8535-DA97-4CAF-8A6B-FB16C24EDDAB}"/>
              </a:ext>
            </a:extLst>
          </p:cNvPr>
          <p:cNvGrpSpPr/>
          <p:nvPr/>
        </p:nvGrpSpPr>
        <p:grpSpPr>
          <a:xfrm>
            <a:off x="1895334" y="4732291"/>
            <a:ext cx="8401331" cy="1581824"/>
            <a:chOff x="854529" y="4826884"/>
            <a:chExt cx="8401331" cy="1581824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４！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92005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７！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5DDF3B7-3966-4DEB-A2BF-CD2800103F56}"/>
              </a:ext>
            </a:extLst>
          </p:cNvPr>
          <p:cNvGrpSpPr/>
          <p:nvPr/>
        </p:nvGrpSpPr>
        <p:grpSpPr>
          <a:xfrm>
            <a:off x="192039" y="4612671"/>
            <a:ext cx="11807922" cy="1569866"/>
            <a:chOff x="1185054" y="4759629"/>
            <a:chExt cx="11807922" cy="1569866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1922" y="4805823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6696" y="4776930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1470" y="4776929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6244" y="4772782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1018" y="4776929"/>
              <a:ext cx="1457184" cy="1523672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CC4EEB1-346B-44B9-8BC9-425B5DD13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5054" y="4805823"/>
              <a:ext cx="1457184" cy="1523672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3C266CBF-31E3-4B29-8FCB-2030FFA6C3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5792" y="4759629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8810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596801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1445324" y="3861129"/>
            <a:ext cx="1606644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８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は２と？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98948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DE9767D-E556-4590-ADCB-6BD128737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943" y="1141475"/>
            <a:ext cx="874965" cy="9148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39EEFCF8-7953-4B43-8BF8-F7990BDBF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444" y="3898948"/>
            <a:ext cx="540363" cy="8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760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2BD5AB1-96D3-48C9-85BF-6EF594EBF1B5}"/>
              </a:ext>
            </a:extLst>
          </p:cNvPr>
          <p:cNvGrpSpPr/>
          <p:nvPr/>
        </p:nvGrpSpPr>
        <p:grpSpPr>
          <a:xfrm>
            <a:off x="1054426" y="4988594"/>
            <a:ext cx="10083148" cy="1556713"/>
            <a:chOff x="283508" y="4801676"/>
            <a:chExt cx="10083148" cy="1556713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376" y="4834717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5150" y="480582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24" y="4805823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4698" y="4801676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472" y="4805823"/>
              <a:ext cx="1457184" cy="1523672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CC4EEB1-346B-44B9-8BC9-425B5DD13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508" y="4834717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1013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596801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645519" y="3811149"/>
            <a:ext cx="2455167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８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は３と？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64072" y="4946011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916" y="3886787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39EEFCF8-7953-4B43-8BF8-F7990BDBF8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083" y="3848968"/>
            <a:ext cx="540363" cy="832688"/>
          </a:xfrm>
          <a:prstGeom prst="rect">
            <a:avLst/>
          </a:prstGeom>
        </p:spPr>
      </p:pic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90458454-076D-4AB7-997D-F934F14F9F90}"/>
              </a:ext>
            </a:extLst>
          </p:cNvPr>
          <p:cNvGrpSpPr/>
          <p:nvPr/>
        </p:nvGrpSpPr>
        <p:grpSpPr>
          <a:xfrm>
            <a:off x="5170850" y="618123"/>
            <a:ext cx="6288820" cy="2400657"/>
            <a:chOff x="5370222" y="365060"/>
            <a:chExt cx="6288820" cy="2400657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4A4C74F4-DE50-4429-A550-45DF1B4886C6}"/>
                </a:ext>
              </a:extLst>
            </p:cNvPr>
            <p:cNvSpPr/>
            <p:nvPr/>
          </p:nvSpPr>
          <p:spPr>
            <a:xfrm>
              <a:off x="5370222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３</a:t>
              </a:r>
              <a:endPara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17F32BE1-8B27-4AB6-BF27-9ECC5837A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1415" y="1107945"/>
              <a:ext cx="874965" cy="914888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7763F3A7-10B3-48D4-AD50-440BE6B33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2746" y="1141475"/>
              <a:ext cx="874965" cy="914888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74750F7E-F05A-4B3E-8401-3C228FF6E3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84077" y="1141475"/>
              <a:ext cx="874965" cy="9148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80958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98C1A0E-F719-4A92-A310-E2658FC69BB3}"/>
              </a:ext>
            </a:extLst>
          </p:cNvPr>
          <p:cNvGrpSpPr/>
          <p:nvPr/>
        </p:nvGrpSpPr>
        <p:grpSpPr>
          <a:xfrm>
            <a:off x="951234" y="4824043"/>
            <a:ext cx="10289531" cy="1597590"/>
            <a:chOff x="1895334" y="4732291"/>
            <a:chExt cx="10289531" cy="159759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5334" y="4761367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773" y="4732291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8213" y="4761367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4652" y="4806209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7681" y="4743147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96591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21951" y="190210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８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は４と？</a:t>
              </a:r>
            </a:p>
          </p:txBody>
        </p:sp>
      </p:grpSp>
      <p:pic>
        <p:nvPicPr>
          <p:cNvPr id="14" name="図 13">
            <a:extLst>
              <a:ext uri="{FF2B5EF4-FFF2-40B4-BE49-F238E27FC236}">
                <a16:creationId xmlns:a16="http://schemas.microsoft.com/office/drawing/2014/main" id="{B992E51A-7BFA-4F38-A3C9-1F04C572B9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13" y="4041999"/>
            <a:ext cx="540363" cy="832688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A6981704-BA48-4F20-AEFA-65A128DF2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3FB385D-1279-4E8D-B8DB-5243789A7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746" y="1141475"/>
            <a:ext cx="874965" cy="9148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385FD58-3DC7-4C45-92BB-295EA45AF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77" y="1141475"/>
            <a:ext cx="874965" cy="914888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44A7572-A7F9-4BA0-A52C-4A882CB7F5B1}"/>
              </a:ext>
            </a:extLst>
          </p:cNvPr>
          <p:cNvGrpSpPr/>
          <p:nvPr/>
        </p:nvGrpSpPr>
        <p:grpSpPr>
          <a:xfrm>
            <a:off x="554313" y="5254997"/>
            <a:ext cx="3438831" cy="832688"/>
            <a:chOff x="1176450" y="4677692"/>
            <a:chExt cx="3438831" cy="832688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CF9B23D7-95B5-45B1-8B22-407B6F8B7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683852C9-5D70-4A1A-9409-3E7628ECF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84A92CEB-3953-4A18-BD07-B52BB1161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7C5003D-195C-4EFD-BCE3-3AA2B1943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F28715F4-E65E-409B-91A2-74767DC4BA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491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30" name="図 29">
            <a:extLst>
              <a:ext uri="{FF2B5EF4-FFF2-40B4-BE49-F238E27FC236}">
                <a16:creationId xmlns:a16="http://schemas.microsoft.com/office/drawing/2014/main" id="{4AEE3C78-FBA7-4407-B53A-2F07106B9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102" y="4041999"/>
            <a:ext cx="540363" cy="832688"/>
          </a:xfrm>
          <a:prstGeom prst="rect">
            <a:avLst/>
          </a:prstGeom>
        </p:spPr>
      </p:pic>
      <p:sp>
        <p:nvSpPr>
          <p:cNvPr id="7" name="L 字 6">
            <a:extLst>
              <a:ext uri="{FF2B5EF4-FFF2-40B4-BE49-F238E27FC236}">
                <a16:creationId xmlns:a16="http://schemas.microsoft.com/office/drawing/2014/main" id="{6D435C6D-132C-438D-B034-BF7CDA64D03B}"/>
              </a:ext>
            </a:extLst>
          </p:cNvPr>
          <p:cNvSpPr/>
          <p:nvPr/>
        </p:nvSpPr>
        <p:spPr>
          <a:xfrm rot="5400000">
            <a:off x="357412" y="3897473"/>
            <a:ext cx="2203845" cy="2246613"/>
          </a:xfrm>
          <a:prstGeom prst="corner">
            <a:avLst>
              <a:gd name="adj1" fmla="val 37013"/>
              <a:gd name="adj2" fmla="val 54804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1284121C-DEB7-4B60-A9C4-BC25371E51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576" y="4041999"/>
            <a:ext cx="540363" cy="832688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4FEF60EA-7532-4DFD-A9AB-80B2014BD4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701" y="1141475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039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25B8535-DA97-4CAF-8A6B-FB16C24EDDAB}"/>
              </a:ext>
            </a:extLst>
          </p:cNvPr>
          <p:cNvGrpSpPr/>
          <p:nvPr/>
        </p:nvGrpSpPr>
        <p:grpSpPr>
          <a:xfrm>
            <a:off x="1895334" y="4732291"/>
            <a:ext cx="8401331" cy="1581824"/>
            <a:chOff x="854529" y="4826884"/>
            <a:chExt cx="8401331" cy="1581824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４！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94468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８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</a:t>
              </a:r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と？</a:t>
              </a: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51E2E38F-441A-4420-9395-C8CDC8A2BBBD}"/>
              </a:ext>
            </a:extLst>
          </p:cNvPr>
          <p:cNvGrpSpPr/>
          <p:nvPr/>
        </p:nvGrpSpPr>
        <p:grpSpPr>
          <a:xfrm>
            <a:off x="5451039" y="553770"/>
            <a:ext cx="6533747" cy="2400657"/>
            <a:chOff x="5370222" y="365060"/>
            <a:chExt cx="6533747" cy="2400657"/>
          </a:xfrm>
        </p:grpSpPr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8234C664-74B9-46DC-BFBC-D51E09D62C60}"/>
                </a:ext>
              </a:extLst>
            </p:cNvPr>
            <p:cNvSpPr/>
            <p:nvPr/>
          </p:nvSpPr>
          <p:spPr>
            <a:xfrm>
              <a:off x="5370222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b="0" cap="none" spc="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５</a:t>
              </a:r>
            </a:p>
          </p:txBody>
        </p: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45F5BAF2-5B3B-4A20-AF1F-1ED5884776F8}"/>
                </a:ext>
              </a:extLst>
            </p:cNvPr>
            <p:cNvGrpSpPr/>
            <p:nvPr/>
          </p:nvGrpSpPr>
          <p:grpSpPr>
            <a:xfrm>
              <a:off x="7870370" y="1082309"/>
              <a:ext cx="4033599" cy="923329"/>
              <a:chOff x="6712588" y="1141475"/>
              <a:chExt cx="4946454" cy="914888"/>
            </a:xfrm>
          </p:grpSpPr>
          <p:pic>
            <p:nvPicPr>
              <p:cNvPr id="35" name="図 34">
                <a:extLst>
                  <a:ext uri="{FF2B5EF4-FFF2-40B4-BE49-F238E27FC236}">
                    <a16:creationId xmlns:a16="http://schemas.microsoft.com/office/drawing/2014/main" id="{9F54C566-F475-4C2A-95B0-0B99325B3A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41415" y="1141475"/>
                <a:ext cx="874965" cy="914888"/>
              </a:xfrm>
              <a:prstGeom prst="rect">
                <a:avLst/>
              </a:prstGeom>
            </p:spPr>
          </p:pic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30DDE59A-8F4B-4CFC-826B-63C495E627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62746" y="1141475"/>
                <a:ext cx="874965" cy="914888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16B5B289-A6B9-43AC-9061-7DF2D51D71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84077" y="1141475"/>
                <a:ext cx="874965" cy="914888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1F3EFB36-FF91-4B4D-BB9B-80313D72FF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27001" y="1141475"/>
                <a:ext cx="874965" cy="914888"/>
              </a:xfrm>
              <a:prstGeom prst="rect">
                <a:avLst/>
              </a:prstGeom>
            </p:spPr>
          </p:pic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B7C0F9EC-7138-4A03-969A-7AFF0FEC03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12588" y="1141475"/>
                <a:ext cx="874965" cy="914888"/>
              </a:xfrm>
              <a:prstGeom prst="rect">
                <a:avLst/>
              </a:prstGeom>
            </p:spPr>
          </p:pic>
        </p:grpSp>
      </p:grp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C8447DC-FDC8-4E45-8BD4-BBF570CC7634}"/>
              </a:ext>
            </a:extLst>
          </p:cNvPr>
          <p:cNvSpPr/>
          <p:nvPr/>
        </p:nvSpPr>
        <p:spPr>
          <a:xfrm>
            <a:off x="621951" y="190210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49E393EA-88F8-4D1A-8BAD-375EDCDAF4E4}"/>
              </a:ext>
            </a:extLst>
          </p:cNvPr>
          <p:cNvGrpSpPr/>
          <p:nvPr/>
        </p:nvGrpSpPr>
        <p:grpSpPr>
          <a:xfrm>
            <a:off x="336028" y="3918857"/>
            <a:ext cx="3657116" cy="2203845"/>
            <a:chOff x="395435" y="3683728"/>
            <a:chExt cx="3657116" cy="2203845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6848C0BF-EE70-43D0-A723-57381F1121C6}"/>
                </a:ext>
              </a:extLst>
            </p:cNvPr>
            <p:cNvGrpSpPr/>
            <p:nvPr/>
          </p:nvGrpSpPr>
          <p:grpSpPr>
            <a:xfrm>
              <a:off x="613720" y="5019868"/>
              <a:ext cx="3438831" cy="832688"/>
              <a:chOff x="1176450" y="4677692"/>
              <a:chExt cx="3438831" cy="832688"/>
            </a:xfrm>
          </p:grpSpPr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373B75CC-DF7E-4C7C-B576-4177517599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450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951962F7-5774-4285-B734-628F36F1D6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0621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50" name="図 49">
                <a:extLst>
                  <a:ext uri="{FF2B5EF4-FFF2-40B4-BE49-F238E27FC236}">
                    <a16:creationId xmlns:a16="http://schemas.microsoft.com/office/drawing/2014/main" id="{067F0263-72C8-4CE1-AF8C-EB1E548B35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09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FBA77CD5-92CE-4C05-AAAD-551DDE135E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966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470330B0-BCAB-4D0D-A0AE-1D8FFCC6E6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74918" y="4677692"/>
                <a:ext cx="540363" cy="832688"/>
              </a:xfrm>
              <a:prstGeom prst="rect">
                <a:avLst/>
              </a:prstGeom>
            </p:spPr>
          </p:pic>
        </p:grp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2CBE00C6-8C47-41A3-AF7C-5D69CBDBE13F}"/>
                </a:ext>
              </a:extLst>
            </p:cNvPr>
            <p:cNvGrpSpPr/>
            <p:nvPr/>
          </p:nvGrpSpPr>
          <p:grpSpPr>
            <a:xfrm>
              <a:off x="395435" y="3683728"/>
              <a:ext cx="2246613" cy="2203845"/>
              <a:chOff x="489854" y="3805071"/>
              <a:chExt cx="2246613" cy="2203845"/>
            </a:xfrm>
          </p:grpSpPr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81D0C92F-8311-4610-8E19-DE5583B07D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92928" y="3928213"/>
                <a:ext cx="540363" cy="832688"/>
              </a:xfrm>
              <a:prstGeom prst="rect">
                <a:avLst/>
              </a:prstGeom>
            </p:spPr>
          </p:pic>
          <p:sp>
            <p:nvSpPr>
              <p:cNvPr id="46" name="L 字 45">
                <a:extLst>
                  <a:ext uri="{FF2B5EF4-FFF2-40B4-BE49-F238E27FC236}">
                    <a16:creationId xmlns:a16="http://schemas.microsoft.com/office/drawing/2014/main" id="{7A085FA8-20D4-428A-A06F-8B35B1966CDA}"/>
                  </a:ext>
                </a:extLst>
              </p:cNvPr>
              <p:cNvSpPr/>
              <p:nvPr/>
            </p:nvSpPr>
            <p:spPr>
              <a:xfrm rot="5400000">
                <a:off x="511238" y="3783687"/>
                <a:ext cx="2203845" cy="2246613"/>
              </a:xfrm>
              <a:prstGeom prst="corner">
                <a:avLst>
                  <a:gd name="adj1" fmla="val 70354"/>
                  <a:gd name="adj2" fmla="val 54804"/>
                </a:avLst>
              </a:prstGeom>
              <a:noFill/>
              <a:ln w="57150">
                <a:solidFill>
                  <a:srgbClr val="FFFF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B1E3C98F-1155-40B3-A18A-4A7F48AEF7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96402" y="3928213"/>
                <a:ext cx="540363" cy="832688"/>
              </a:xfrm>
              <a:prstGeom prst="rect">
                <a:avLst/>
              </a:prstGeom>
            </p:spPr>
          </p:pic>
        </p:grpSp>
      </p:grpSp>
      <p:pic>
        <p:nvPicPr>
          <p:cNvPr id="54" name="図 53">
            <a:extLst>
              <a:ext uri="{FF2B5EF4-FFF2-40B4-BE49-F238E27FC236}">
                <a16:creationId xmlns:a16="http://schemas.microsoft.com/office/drawing/2014/main" id="{D7BDF2FC-101A-405E-87C2-9F8AEFDF5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13" y="4041999"/>
            <a:ext cx="540363" cy="8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517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810" y="4776747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249" y="4747671"/>
            <a:ext cx="1457184" cy="152367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9" y="4776747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３！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9829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８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</a:t>
              </a:r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と？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D2048BC-EDD0-485D-9E3C-13CFB094F875}"/>
              </a:ext>
            </a:extLst>
          </p:cNvPr>
          <p:cNvGrpSpPr/>
          <p:nvPr/>
        </p:nvGrpSpPr>
        <p:grpSpPr>
          <a:xfrm>
            <a:off x="489857" y="4128243"/>
            <a:ext cx="3744626" cy="2201253"/>
            <a:chOff x="489857" y="3807660"/>
            <a:chExt cx="3744626" cy="2201253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59C7EC6D-82F4-4E13-AB2F-A2B6D1437936}"/>
                </a:ext>
              </a:extLst>
            </p:cNvPr>
            <p:cNvGrpSpPr/>
            <p:nvPr/>
          </p:nvGrpSpPr>
          <p:grpSpPr>
            <a:xfrm>
              <a:off x="756731" y="3928213"/>
              <a:ext cx="3477752" cy="1924343"/>
              <a:chOff x="613718" y="3912447"/>
              <a:chExt cx="3477752" cy="1924343"/>
            </a:xfrm>
          </p:grpSpPr>
          <p:pic>
            <p:nvPicPr>
              <p:cNvPr id="14" name="図 13">
                <a:extLst>
                  <a:ext uri="{FF2B5EF4-FFF2-40B4-BE49-F238E27FC236}">
                    <a16:creationId xmlns:a16="http://schemas.microsoft.com/office/drawing/2014/main" id="{B992E51A-7BFA-4F38-A3C9-1F04C572B9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3718" y="3912447"/>
                <a:ext cx="540363" cy="832688"/>
              </a:xfrm>
              <a:prstGeom prst="rect">
                <a:avLst/>
              </a:prstGeom>
            </p:spPr>
          </p:pic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C44A7572-A7F9-4BA0-A52C-4A882CB7F5B1}"/>
                  </a:ext>
                </a:extLst>
              </p:cNvPr>
              <p:cNvGrpSpPr/>
              <p:nvPr/>
            </p:nvGrpSpPr>
            <p:grpSpPr>
              <a:xfrm>
                <a:off x="613719" y="5004102"/>
                <a:ext cx="3477751" cy="832688"/>
                <a:chOff x="1176450" y="4677692"/>
                <a:chExt cx="3477751" cy="832688"/>
              </a:xfrm>
            </p:grpSpPr>
            <p:pic>
              <p:nvPicPr>
                <p:cNvPr id="15" name="図 14">
                  <a:extLst>
                    <a:ext uri="{FF2B5EF4-FFF2-40B4-BE49-F238E27FC236}">
                      <a16:creationId xmlns:a16="http://schemas.microsoft.com/office/drawing/2014/main" id="{CF9B23D7-95B5-45B1-8B22-407B6F8B70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76450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16" name="図 15">
                  <a:extLst>
                    <a:ext uri="{FF2B5EF4-FFF2-40B4-BE49-F238E27FC236}">
                      <a16:creationId xmlns:a16="http://schemas.microsoft.com/office/drawing/2014/main" id="{683852C9-5D70-4A1A-9409-3E7628ECF3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20621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17" name="図 16">
                  <a:extLst>
                    <a:ext uri="{FF2B5EF4-FFF2-40B4-BE49-F238E27FC236}">
                      <a16:creationId xmlns:a16="http://schemas.microsoft.com/office/drawing/2014/main" id="{84A92CEB-3953-4A18-BD07-B52BB11618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0097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18" name="図 17">
                  <a:extLst>
                    <a:ext uri="{FF2B5EF4-FFF2-40B4-BE49-F238E27FC236}">
                      <a16:creationId xmlns:a16="http://schemas.microsoft.com/office/drawing/2014/main" id="{E7C5003D-195C-4EFD-BCE3-3AA2B19436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69667" y="4677692"/>
                  <a:ext cx="540363" cy="832688"/>
                </a:xfrm>
                <a:prstGeom prst="rect">
                  <a:avLst/>
                </a:prstGeom>
              </p:spPr>
            </p:pic>
            <p:pic>
              <p:nvPicPr>
                <p:cNvPr id="29" name="図 28">
                  <a:extLst>
                    <a:ext uri="{FF2B5EF4-FFF2-40B4-BE49-F238E27FC236}">
                      <a16:creationId xmlns:a16="http://schemas.microsoft.com/office/drawing/2014/main" id="{F28715F4-E65E-409B-91A2-74767DC4BA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13838" y="4677692"/>
                  <a:ext cx="540363" cy="832688"/>
                </a:xfrm>
                <a:prstGeom prst="rect">
                  <a:avLst/>
                </a:prstGeom>
              </p:spPr>
            </p:pic>
          </p:grpSp>
        </p:grp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4AEE3C78-FBA7-4407-B53A-2F07106B9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1652" y="3865082"/>
              <a:ext cx="540363" cy="832688"/>
            </a:xfrm>
            <a:prstGeom prst="rect">
              <a:avLst/>
            </a:prstGeom>
          </p:spPr>
        </p:pic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49FD5185-7F59-46EC-BE1B-4CB832D5C26D}"/>
                </a:ext>
              </a:extLst>
            </p:cNvPr>
            <p:cNvSpPr/>
            <p:nvPr/>
          </p:nvSpPr>
          <p:spPr>
            <a:xfrm>
              <a:off x="489857" y="3807660"/>
              <a:ext cx="2317080" cy="2201253"/>
            </a:xfrm>
            <a:prstGeom prst="rect">
              <a:avLst/>
            </a:pr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4CE12D4-4A3A-4AFC-8F9F-258CA4A33A80}"/>
              </a:ext>
            </a:extLst>
          </p:cNvPr>
          <p:cNvSpPr/>
          <p:nvPr/>
        </p:nvSpPr>
        <p:spPr>
          <a:xfrm>
            <a:off x="5433777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36719250-4284-47E1-9A80-CD6E162263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008" y="1733032"/>
            <a:ext cx="713493" cy="92332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62813F29-49CA-400C-98AF-1FF73ADF85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4855" y="1733032"/>
            <a:ext cx="713493" cy="92332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52C809BF-BF77-4E10-99C7-61085DD90C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4147" y="1733032"/>
            <a:ext cx="713493" cy="92332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D5BADBB5-3A4F-4BFA-81B4-9D13874FC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515" y="1733032"/>
            <a:ext cx="713493" cy="923329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5A9EB586-ED25-46F3-A776-09089A8F8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309" y="1733032"/>
            <a:ext cx="713493" cy="923329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DB0A352A-9AFB-4E38-BD4A-1D359A2D70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308" y="299540"/>
            <a:ext cx="713493" cy="92332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CFF3BCD1-2BB0-42F1-90DD-0D1136183F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574" y="4201994"/>
            <a:ext cx="540363" cy="8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1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8D59FAD-6CB3-4803-831A-6E7F7C23D084}"/>
              </a:ext>
            </a:extLst>
          </p:cNvPr>
          <p:cNvGrpSpPr/>
          <p:nvPr/>
        </p:nvGrpSpPr>
        <p:grpSpPr>
          <a:xfrm>
            <a:off x="238078" y="4629328"/>
            <a:ext cx="4017016" cy="864468"/>
            <a:chOff x="854529" y="4826884"/>
            <a:chExt cx="10832599" cy="1581824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CF9B23D7-95B5-45B1-8B22-407B6F8B7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683852C9-5D70-4A1A-9409-3E7628ECF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84A92CEB-3953-4A18-BD07-B52BB1161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7C5003D-195C-4EFD-BCE3-3AA2B1943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29944" y="4826884"/>
              <a:ext cx="1457184" cy="1523672"/>
            </a:xfrm>
            <a:prstGeom prst="rect">
              <a:avLst/>
            </a:prstGeom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165780" y="4302918"/>
            <a:ext cx="1516833" cy="148550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５は２と？</a:t>
              </a:r>
            </a:p>
          </p:txBody>
        </p: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082702CA-F9FB-46A8-93DA-B165C2D67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746" y="1141475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1183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193" y="4650622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632" y="4621546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２！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17551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８</a:t>
              </a:r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は７と？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9C7EC6D-82F4-4E13-AB2F-A2B6D1437936}"/>
              </a:ext>
            </a:extLst>
          </p:cNvPr>
          <p:cNvGrpSpPr/>
          <p:nvPr/>
        </p:nvGrpSpPr>
        <p:grpSpPr>
          <a:xfrm>
            <a:off x="756731" y="4248796"/>
            <a:ext cx="3477752" cy="1924343"/>
            <a:chOff x="613718" y="3912447"/>
            <a:chExt cx="3477752" cy="192434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718" y="3912447"/>
              <a:ext cx="540363" cy="832688"/>
            </a:xfrm>
            <a:prstGeom prst="rect">
              <a:avLst/>
            </a:prstGeom>
          </p:spPr>
        </p:pic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44A7572-A7F9-4BA0-A52C-4A882CB7F5B1}"/>
                </a:ext>
              </a:extLst>
            </p:cNvPr>
            <p:cNvGrpSpPr/>
            <p:nvPr/>
          </p:nvGrpSpPr>
          <p:grpSpPr>
            <a:xfrm>
              <a:off x="613719" y="5004102"/>
              <a:ext cx="3477751" cy="832688"/>
              <a:chOff x="1176450" y="4677692"/>
              <a:chExt cx="3477751" cy="832688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CF9B23D7-95B5-45B1-8B22-407B6F8B70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450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683852C9-5D70-4A1A-9409-3E7628ECF3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0621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84A92CEB-3953-4A18-BD07-B52BB1161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09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E7C5003D-195C-4EFD-BCE3-3AA2B19436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9667" y="4677692"/>
                <a:ext cx="540363" cy="832688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F28715F4-E65E-409B-91A2-74767DC4BA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13838" y="4677692"/>
                <a:ext cx="540363" cy="832688"/>
              </a:xfrm>
              <a:prstGeom prst="rect">
                <a:avLst/>
              </a:prstGeom>
            </p:spPr>
          </p:pic>
        </p:grpSp>
      </p:grpSp>
      <p:pic>
        <p:nvPicPr>
          <p:cNvPr id="30" name="図 29">
            <a:extLst>
              <a:ext uri="{FF2B5EF4-FFF2-40B4-BE49-F238E27FC236}">
                <a16:creationId xmlns:a16="http://schemas.microsoft.com/office/drawing/2014/main" id="{4AEE3C78-FBA7-4407-B53A-2F07106B9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52" y="4185665"/>
            <a:ext cx="540363" cy="832688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49FD5185-7F59-46EC-BE1B-4CB832D5C26D}"/>
              </a:ext>
            </a:extLst>
          </p:cNvPr>
          <p:cNvSpPr/>
          <p:nvPr/>
        </p:nvSpPr>
        <p:spPr>
          <a:xfrm>
            <a:off x="551787" y="4098953"/>
            <a:ext cx="3000455" cy="220125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366D3F7B-1C0D-441C-B4E6-8089012B58CF}"/>
              </a:ext>
            </a:extLst>
          </p:cNvPr>
          <p:cNvGrpSpPr/>
          <p:nvPr/>
        </p:nvGrpSpPr>
        <p:grpSpPr>
          <a:xfrm>
            <a:off x="5433777" y="299540"/>
            <a:ext cx="6453863" cy="2466177"/>
            <a:chOff x="5433777" y="299540"/>
            <a:chExt cx="6453863" cy="2466177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14CE12D4-4A3A-4AFC-8F9F-258CA4A33A80}"/>
                </a:ext>
              </a:extLst>
            </p:cNvPr>
            <p:cNvSpPr/>
            <p:nvPr/>
          </p:nvSpPr>
          <p:spPr>
            <a:xfrm>
              <a:off x="5433777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b="0" cap="none" spc="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７</a:t>
              </a:r>
            </a:p>
          </p:txBody>
        </p:sp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36719250-4284-47E1-9A80-CD6E16226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2008" y="1733032"/>
              <a:ext cx="713493" cy="923329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62813F29-49CA-400C-98AF-1FF73ADF8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4855" y="1733032"/>
              <a:ext cx="713493" cy="923329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52C809BF-BF77-4E10-99C7-61085DD90C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4147" y="1733032"/>
              <a:ext cx="713493" cy="923329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D5BADBB5-3A4F-4BFA-81B4-9D13874FC4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8515" y="1733032"/>
              <a:ext cx="713493" cy="923329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5A9EB586-ED25-46F3-A776-09089A8F8A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1309" y="1733032"/>
              <a:ext cx="713493" cy="923329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DB0A352A-9AFB-4E38-BD4A-1D359A2D70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1308" y="299540"/>
              <a:ext cx="713493" cy="923329"/>
            </a:xfrm>
            <a:prstGeom prst="rect">
              <a:avLst/>
            </a:prstGeom>
          </p:spPr>
        </p:pic>
      </p:grpSp>
      <p:pic>
        <p:nvPicPr>
          <p:cNvPr id="42" name="図 41">
            <a:extLst>
              <a:ext uri="{FF2B5EF4-FFF2-40B4-BE49-F238E27FC236}">
                <a16:creationId xmlns:a16="http://schemas.microsoft.com/office/drawing/2014/main" id="{CFF3BCD1-2BB0-42F1-90DD-0D1136183F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574" y="4201994"/>
            <a:ext cx="540363" cy="832688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54E435B0-0DAF-49BD-BC9F-44A6C9D669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900" y="232092"/>
            <a:ext cx="686721" cy="105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637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408" y="4805823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１！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06865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F1A1A4-FEE9-4430-AF72-02603FB9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27" y="451835"/>
            <a:ext cx="11196145" cy="1325563"/>
          </a:xfrm>
        </p:spPr>
        <p:txBody>
          <a:bodyPr/>
          <a:lstStyle/>
          <a:p>
            <a:r>
              <a:rPr kumimoji="1" lang="ja-JP" altLang="en-US" b="1" dirty="0"/>
              <a:t>ゆびをつかわないで、いえるようになろう♪</a:t>
            </a: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2B761200-0058-46F4-B574-88A13AFE23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784" y="2013881"/>
            <a:ext cx="47625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0889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0DC855C-A1DF-47FE-9923-999EAD7D5106}"/>
              </a:ext>
            </a:extLst>
          </p:cNvPr>
          <p:cNvSpPr/>
          <p:nvPr/>
        </p:nvSpPr>
        <p:spPr>
          <a:xfrm>
            <a:off x="1583121" y="256026"/>
            <a:ext cx="10104007" cy="1289948"/>
          </a:xfrm>
          <a:prstGeom prst="wedgeRoundRectCallout">
            <a:avLst>
              <a:gd name="adj1" fmla="val -52214"/>
              <a:gd name="adj2" fmla="val 1391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8A888F9-4A10-4FA9-A19C-D147D431CF35}"/>
              </a:ext>
            </a:extLst>
          </p:cNvPr>
          <p:cNvSpPr/>
          <p:nvPr/>
        </p:nvSpPr>
        <p:spPr>
          <a:xfrm>
            <a:off x="2431219" y="485502"/>
            <a:ext cx="81868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９のかずラップはじめるよ♪</a:t>
            </a:r>
            <a:endParaRPr lang="ja-JP" altLang="en-US" sz="4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5AAF2625-10E6-4A21-A43E-4512AF5CF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" y="278084"/>
            <a:ext cx="1516834" cy="1155828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A8A2DA5-5EDD-46EC-B3CC-AF311B17FCBF}"/>
              </a:ext>
            </a:extLst>
          </p:cNvPr>
          <p:cNvGrpSpPr/>
          <p:nvPr/>
        </p:nvGrpSpPr>
        <p:grpSpPr>
          <a:xfrm>
            <a:off x="248651" y="5067205"/>
            <a:ext cx="11694698" cy="1670366"/>
            <a:chOff x="362913" y="4951151"/>
            <a:chExt cx="11694698" cy="1670366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913" y="4951151"/>
              <a:ext cx="1322757" cy="1670366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8122" y="4951151"/>
              <a:ext cx="1322757" cy="1670366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3330" y="4951151"/>
              <a:ext cx="1322757" cy="1670366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5197" y="4951151"/>
              <a:ext cx="1322757" cy="1670366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9A57723-3FB8-423E-8E5E-C1785BDEB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9178" y="4951151"/>
              <a:ext cx="1322757" cy="1670366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9469666C-A290-49A2-A75D-18F027418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3845" y="4951151"/>
              <a:ext cx="1322757" cy="1670366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AE686267-387D-4E64-865C-188782832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5932" y="4951151"/>
              <a:ext cx="1322757" cy="1670366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3B449501-6EFC-4BBC-A005-190C4CB62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3175" y="4951151"/>
              <a:ext cx="1322757" cy="1670366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410670EF-976B-4DF3-B1BF-8A30E888A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4854" y="4951151"/>
              <a:ext cx="1322757" cy="16703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2886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2943663" y="3892169"/>
            <a:ext cx="775610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９は１と？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61" y="3957441"/>
            <a:ext cx="540363" cy="8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738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８！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A01B743-65E8-4F1E-AA1B-645BF3E0CDA7}"/>
              </a:ext>
            </a:extLst>
          </p:cNvPr>
          <p:cNvGrpSpPr/>
          <p:nvPr/>
        </p:nvGrpSpPr>
        <p:grpSpPr>
          <a:xfrm>
            <a:off x="347838" y="4951151"/>
            <a:ext cx="11496324" cy="1523672"/>
            <a:chOff x="193935" y="5021654"/>
            <a:chExt cx="11496324" cy="1523672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6D51E226-24A2-4BCB-8A93-3E79F3071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35" y="5021654"/>
              <a:ext cx="1457184" cy="1523672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9659209B-EABF-42E6-A4DB-023F98467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7722" y="5021654"/>
              <a:ext cx="1457184" cy="1523672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03C8954D-5645-43FB-9488-8B9E9CC845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1509" y="5021654"/>
              <a:ext cx="1457184" cy="1523672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E0BBF34D-9244-49ED-BA62-71BEC694C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6696" y="5021654"/>
              <a:ext cx="1457184" cy="1523672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716EED12-D2B4-465A-B03C-AE64BCFBB1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2423" y="5021654"/>
              <a:ext cx="1457184" cy="1523672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B6141854-197F-4412-8146-DDB2A1A08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0369" y="5021654"/>
              <a:ext cx="1457184" cy="1523672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CFD2F9C3-9C8F-4A3C-84D4-9950B9B80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3075" y="5021654"/>
              <a:ext cx="1457184" cy="1523672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EF25E371-25C2-41C0-AA90-60021AA5C5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5891" y="5021654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959660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886" y="1086530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2231244" y="3892169"/>
            <a:ext cx="1399755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９は２と？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6" y="3911916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113" y="393132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929988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36" y="3892169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1E6E82C-1D6F-43F6-9D9D-DE5BA4A87E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927" y="1086530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362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７！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5DDF3B7-3966-4DEB-A2BF-CD2800103F56}"/>
              </a:ext>
            </a:extLst>
          </p:cNvPr>
          <p:cNvGrpSpPr/>
          <p:nvPr/>
        </p:nvGrpSpPr>
        <p:grpSpPr>
          <a:xfrm>
            <a:off x="192039" y="4612671"/>
            <a:ext cx="11807922" cy="1569866"/>
            <a:chOff x="1185054" y="4759629"/>
            <a:chExt cx="11807922" cy="1569866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1922" y="4805823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6696" y="4776930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1470" y="4776929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6244" y="4772782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1018" y="4776929"/>
              <a:ext cx="1457184" cy="1523672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CC4EEB1-346B-44B9-8BC9-425B5DD13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5054" y="4805823"/>
              <a:ext cx="1457184" cy="1523672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3C266CBF-31E3-4B29-8FCB-2030FFA6C3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5792" y="4759629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88807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886" y="1086530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1589960" y="3892169"/>
            <a:ext cx="2041039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９は３と？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6" y="3911916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113" y="393132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929988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36" y="3892169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1E6E82C-1D6F-43F6-9D9D-DE5BA4A87E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927" y="1086530"/>
            <a:ext cx="874965" cy="914888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68F8334-8760-4217-8916-ADFBCF8BE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6687" y="1108148"/>
            <a:ext cx="871804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756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810" y="4776747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249" y="4747671"/>
            <a:ext cx="1457184" cy="152367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9" y="4776747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３！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2212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2BD5AB1-96D3-48C9-85BF-6EF594EBF1B5}"/>
              </a:ext>
            </a:extLst>
          </p:cNvPr>
          <p:cNvGrpSpPr/>
          <p:nvPr/>
        </p:nvGrpSpPr>
        <p:grpSpPr>
          <a:xfrm>
            <a:off x="1054426" y="4988594"/>
            <a:ext cx="10083148" cy="1556713"/>
            <a:chOff x="283508" y="4801676"/>
            <a:chExt cx="10083148" cy="1556713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376" y="4834717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5150" y="480582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24" y="4805823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4698" y="4801676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472" y="4805823"/>
              <a:ext cx="1457184" cy="1523672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CC4EEB1-346B-44B9-8BC9-425B5DD13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508" y="4834717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57637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582" y="1229343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728916" y="3892169"/>
            <a:ext cx="2902084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９は４と？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6" y="3911916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113" y="393132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929988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36" y="3892169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1E6E82C-1D6F-43F6-9D9D-DE5BA4A87E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627" y="1229343"/>
            <a:ext cx="874965" cy="914888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68F8334-8760-4217-8916-ADFBCF8BE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0725" y="1244471"/>
            <a:ext cx="871804" cy="91447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D4A58FCF-E771-4E64-A5B9-12CB081A9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928" y="1244471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991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98C1A0E-F719-4A92-A310-E2658FC69BB3}"/>
              </a:ext>
            </a:extLst>
          </p:cNvPr>
          <p:cNvGrpSpPr/>
          <p:nvPr/>
        </p:nvGrpSpPr>
        <p:grpSpPr>
          <a:xfrm>
            <a:off x="951234" y="4824043"/>
            <a:ext cx="10289531" cy="1597590"/>
            <a:chOff x="1895334" y="4732291"/>
            <a:chExt cx="10289531" cy="159759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5334" y="4761367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773" y="4732291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8213" y="4761367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4652" y="4806209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7681" y="4743147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868578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９は５と？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6" y="3911916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113" y="393132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929988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36" y="3892169"/>
            <a:ext cx="540363" cy="832688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92C97C9-1B5F-434D-893A-A98C3F5D6982}"/>
              </a:ext>
            </a:extLst>
          </p:cNvPr>
          <p:cNvGrpSpPr/>
          <p:nvPr/>
        </p:nvGrpSpPr>
        <p:grpSpPr>
          <a:xfrm>
            <a:off x="7857890" y="1229344"/>
            <a:ext cx="4003097" cy="923330"/>
            <a:chOff x="7693582" y="1229343"/>
            <a:chExt cx="4523349" cy="959529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3582" y="1229343"/>
              <a:ext cx="874965" cy="914888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81E6E82C-1D6F-43F6-9D9D-DE5BA4A87E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8627" y="1229343"/>
              <a:ext cx="874965" cy="914888"/>
            </a:xfrm>
            <a:prstGeom prst="rect">
              <a:avLst/>
            </a:prstGeom>
          </p:spPr>
        </p:pic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168F8334-8760-4217-8916-ADFBCF8BE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30725" y="1244471"/>
              <a:ext cx="871804" cy="91447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D4A58FCF-E771-4E64-A5B9-12CB081A9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34765" y="1273984"/>
              <a:ext cx="874965" cy="914888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9E6847EB-E90A-4B04-89DA-90262877F5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41966" y="1273984"/>
              <a:ext cx="874965" cy="914888"/>
            </a:xfrm>
            <a:prstGeom prst="rect">
              <a:avLst/>
            </a:prstGeom>
          </p:spPr>
        </p:pic>
      </p:grpSp>
      <p:sp>
        <p:nvSpPr>
          <p:cNvPr id="31" name="L 字 30">
            <a:extLst>
              <a:ext uri="{FF2B5EF4-FFF2-40B4-BE49-F238E27FC236}">
                <a16:creationId xmlns:a16="http://schemas.microsoft.com/office/drawing/2014/main" id="{DB4881AA-5C26-4865-9684-15468DBD73DD}"/>
              </a:ext>
            </a:extLst>
          </p:cNvPr>
          <p:cNvSpPr/>
          <p:nvPr/>
        </p:nvSpPr>
        <p:spPr>
          <a:xfrm rot="5400000">
            <a:off x="1356354" y="3241536"/>
            <a:ext cx="1934611" cy="3172374"/>
          </a:xfrm>
          <a:prstGeom prst="corner">
            <a:avLst>
              <a:gd name="adj1" fmla="val 41088"/>
              <a:gd name="adj2" fmla="val 54804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155726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25B8535-DA97-4CAF-8A6B-FB16C24EDDAB}"/>
              </a:ext>
            </a:extLst>
          </p:cNvPr>
          <p:cNvGrpSpPr/>
          <p:nvPr/>
        </p:nvGrpSpPr>
        <p:grpSpPr>
          <a:xfrm>
            <a:off x="1895334" y="4732291"/>
            <a:ext cx="8401331" cy="1581824"/>
            <a:chOff x="854529" y="4826884"/>
            <a:chExt cx="8401331" cy="1581824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４！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911391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９は６と？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6" y="3911916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113" y="393132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511" y="3911916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36" y="3892169"/>
            <a:ext cx="540363" cy="83268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656" y="633201"/>
            <a:ext cx="774331" cy="880373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1E6E82C-1D6F-43F6-9D9D-DE5BA4A87E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457" y="633201"/>
            <a:ext cx="774331" cy="880373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68F8334-8760-4217-8916-ADFBCF8BE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500" y="647758"/>
            <a:ext cx="771534" cy="87998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D4A58FCF-E771-4E64-A5B9-12CB081A9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562" y="676158"/>
            <a:ext cx="774331" cy="880373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9E6847EB-E90A-4B04-89DA-90262877F5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422" y="676158"/>
            <a:ext cx="774331" cy="880373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8102C875-BC3E-4785-9C49-A0F40D0E1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655" y="1617201"/>
            <a:ext cx="774331" cy="880373"/>
          </a:xfrm>
          <a:prstGeom prst="rect">
            <a:avLst/>
          </a:prstGeom>
        </p:spPr>
      </p:pic>
      <p:sp>
        <p:nvSpPr>
          <p:cNvPr id="32" name="L 字 31">
            <a:extLst>
              <a:ext uri="{FF2B5EF4-FFF2-40B4-BE49-F238E27FC236}">
                <a16:creationId xmlns:a16="http://schemas.microsoft.com/office/drawing/2014/main" id="{1051E2F2-5DBB-4F18-B25C-46D849AC0E2A}"/>
              </a:ext>
            </a:extLst>
          </p:cNvPr>
          <p:cNvSpPr/>
          <p:nvPr/>
        </p:nvSpPr>
        <p:spPr>
          <a:xfrm rot="5400000">
            <a:off x="1356354" y="3241536"/>
            <a:ext cx="1934611" cy="3172374"/>
          </a:xfrm>
          <a:prstGeom prst="corner">
            <a:avLst>
              <a:gd name="adj1" fmla="val 76944"/>
              <a:gd name="adj2" fmla="val 54804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7841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810" y="4776747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249" y="4747671"/>
            <a:ext cx="1457184" cy="152367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9" y="4776747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３！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4820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９は７と？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6" y="3911916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113" y="393132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511" y="3911916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36" y="3892169"/>
            <a:ext cx="540363" cy="832688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181CCB7-CB08-4263-A2A6-2DB3A8E329BB}"/>
              </a:ext>
            </a:extLst>
          </p:cNvPr>
          <p:cNvGrpSpPr/>
          <p:nvPr/>
        </p:nvGrpSpPr>
        <p:grpSpPr>
          <a:xfrm>
            <a:off x="7873655" y="633201"/>
            <a:ext cx="4003098" cy="1864373"/>
            <a:chOff x="7857889" y="1229344"/>
            <a:chExt cx="4003098" cy="1864373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7890" y="1229344"/>
              <a:ext cx="774331" cy="880373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81E6E82C-1D6F-43F6-9D9D-DE5BA4A87E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7691" y="1229344"/>
              <a:ext cx="774331" cy="880373"/>
            </a:xfrm>
            <a:prstGeom prst="rect">
              <a:avLst/>
            </a:prstGeom>
          </p:spPr>
        </p:pic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168F8334-8760-4217-8916-ADFBCF8BE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83734" y="1243901"/>
              <a:ext cx="771534" cy="879980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D4A58FCF-E771-4E64-A5B9-12CB081A9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3796" y="1272301"/>
              <a:ext cx="774331" cy="880373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9E6847EB-E90A-4B04-89DA-90262877F5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86656" y="1272301"/>
              <a:ext cx="774331" cy="880373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8102C875-BC3E-4785-9C49-A0F40D0E1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7889" y="2213344"/>
              <a:ext cx="774331" cy="880373"/>
            </a:xfrm>
            <a:prstGeom prst="rect">
              <a:avLst/>
            </a:prstGeom>
          </p:spPr>
        </p:pic>
      </p:grpSp>
      <p:sp>
        <p:nvSpPr>
          <p:cNvPr id="32" name="L 字 31">
            <a:extLst>
              <a:ext uri="{FF2B5EF4-FFF2-40B4-BE49-F238E27FC236}">
                <a16:creationId xmlns:a16="http://schemas.microsoft.com/office/drawing/2014/main" id="{1051E2F2-5DBB-4F18-B25C-46D849AC0E2A}"/>
              </a:ext>
            </a:extLst>
          </p:cNvPr>
          <p:cNvSpPr/>
          <p:nvPr/>
        </p:nvSpPr>
        <p:spPr>
          <a:xfrm rot="5400000">
            <a:off x="1356354" y="3241536"/>
            <a:ext cx="1934611" cy="3172374"/>
          </a:xfrm>
          <a:prstGeom prst="corner">
            <a:avLst>
              <a:gd name="adj1" fmla="val 112801"/>
              <a:gd name="adj2" fmla="val 54804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18BA6626-41EB-462E-8C4C-A8BAE45786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457" y="1615141"/>
            <a:ext cx="774331" cy="88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5399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193" y="4650622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632" y="4621546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２！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532441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９は８と？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6" y="3911916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858751" y="496234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113" y="393132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511" y="3911916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36" y="3892169"/>
            <a:ext cx="540363" cy="83268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656" y="633201"/>
            <a:ext cx="774331" cy="880373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1E6E82C-1D6F-43F6-9D9D-DE5BA4A87E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457" y="633201"/>
            <a:ext cx="774331" cy="880373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68F8334-8760-4217-8916-ADFBCF8BE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500" y="647758"/>
            <a:ext cx="771534" cy="87998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D4A58FCF-E771-4E64-A5B9-12CB081A9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562" y="676158"/>
            <a:ext cx="774331" cy="880373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9E6847EB-E90A-4B04-89DA-90262877F5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422" y="676158"/>
            <a:ext cx="774331" cy="880373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8102C875-BC3E-4785-9C49-A0F40D0E1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655" y="1617201"/>
            <a:ext cx="774331" cy="880373"/>
          </a:xfrm>
          <a:prstGeom prst="rect">
            <a:avLst/>
          </a:prstGeom>
        </p:spPr>
      </p:pic>
      <p:sp>
        <p:nvSpPr>
          <p:cNvPr id="32" name="L 字 31">
            <a:extLst>
              <a:ext uri="{FF2B5EF4-FFF2-40B4-BE49-F238E27FC236}">
                <a16:creationId xmlns:a16="http://schemas.microsoft.com/office/drawing/2014/main" id="{1051E2F2-5DBB-4F18-B25C-46D849AC0E2A}"/>
              </a:ext>
            </a:extLst>
          </p:cNvPr>
          <p:cNvSpPr/>
          <p:nvPr/>
        </p:nvSpPr>
        <p:spPr>
          <a:xfrm rot="5400000">
            <a:off x="1314324" y="3313214"/>
            <a:ext cx="1863702" cy="3099928"/>
          </a:xfrm>
          <a:prstGeom prst="corner">
            <a:avLst>
              <a:gd name="adj1" fmla="val 180887"/>
              <a:gd name="adj2" fmla="val 54804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D904CFD9-F01E-4B3B-8469-70695293A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436" y="1628326"/>
            <a:ext cx="774331" cy="880373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20EB5D6A-3EB9-4048-9217-78A3E2561B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231" y="1639486"/>
            <a:ext cx="774331" cy="88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2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417" y="114147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8D59FAD-6CB3-4803-831A-6E7F7C23D084}"/>
              </a:ext>
            </a:extLst>
          </p:cNvPr>
          <p:cNvGrpSpPr/>
          <p:nvPr/>
        </p:nvGrpSpPr>
        <p:grpSpPr>
          <a:xfrm>
            <a:off x="238078" y="4629328"/>
            <a:ext cx="4017016" cy="864468"/>
            <a:chOff x="854529" y="4826884"/>
            <a:chExt cx="10832599" cy="1581824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CF9B23D7-95B5-45B1-8B22-407B6F8B7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683852C9-5D70-4A1A-9409-3E7628ECF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84A92CEB-3953-4A18-BD07-B52BB1161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7C5003D-195C-4EFD-BCE3-3AA2B1943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29944" y="4826884"/>
              <a:ext cx="1457184" cy="1523672"/>
            </a:xfrm>
            <a:prstGeom prst="rect">
              <a:avLst/>
            </a:prstGeom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165780" y="4302918"/>
            <a:ext cx="2451296" cy="148550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５は３と？</a:t>
              </a:r>
            </a:p>
          </p:txBody>
        </p: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082702CA-F9FB-46A8-93DA-B165C2D67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385" y="1141475"/>
            <a:ext cx="874965" cy="9148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FDECB02-0686-471F-A820-17521DC9C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450" y="1141475"/>
            <a:ext cx="874965" cy="91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19599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408" y="4805823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１！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53094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F1A1A4-FEE9-4430-AF72-02603FB9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27" y="451835"/>
            <a:ext cx="11196145" cy="1325563"/>
          </a:xfrm>
        </p:spPr>
        <p:txBody>
          <a:bodyPr/>
          <a:lstStyle/>
          <a:p>
            <a:r>
              <a:rPr kumimoji="1" lang="ja-JP" altLang="en-US" b="1" dirty="0"/>
              <a:t>ゆびをつかわないで、いえるようになろう♪</a:t>
            </a: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2B761200-0058-46F4-B574-88A13AFE23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784" y="2013881"/>
            <a:ext cx="47625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585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2303993" y="1228397"/>
            <a:ext cx="7553935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28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0DC855C-A1DF-47FE-9923-999EAD7D5106}"/>
              </a:ext>
            </a:extLst>
          </p:cNvPr>
          <p:cNvSpPr/>
          <p:nvPr/>
        </p:nvSpPr>
        <p:spPr>
          <a:xfrm>
            <a:off x="1583121" y="256026"/>
            <a:ext cx="10104007" cy="1289948"/>
          </a:xfrm>
          <a:prstGeom prst="wedgeRoundRectCallout">
            <a:avLst>
              <a:gd name="adj1" fmla="val -52214"/>
              <a:gd name="adj2" fmla="val 1391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8A888F9-4A10-4FA9-A19C-D147D431CF35}"/>
              </a:ext>
            </a:extLst>
          </p:cNvPr>
          <p:cNvSpPr/>
          <p:nvPr/>
        </p:nvSpPr>
        <p:spPr>
          <a:xfrm>
            <a:off x="2123443" y="485502"/>
            <a:ext cx="880241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１０のかずラップはじめるよ♪</a:t>
            </a:r>
            <a:endParaRPr lang="ja-JP" altLang="en-US" sz="4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5AAF2625-10E6-4A21-A43E-4512AF5CF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" y="278084"/>
            <a:ext cx="1516834" cy="1155828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A8A2DA5-5EDD-46EC-B3CC-AF311B17FCBF}"/>
              </a:ext>
            </a:extLst>
          </p:cNvPr>
          <p:cNvGrpSpPr/>
          <p:nvPr/>
        </p:nvGrpSpPr>
        <p:grpSpPr>
          <a:xfrm>
            <a:off x="248651" y="5067205"/>
            <a:ext cx="11694698" cy="1670366"/>
            <a:chOff x="362913" y="4951151"/>
            <a:chExt cx="11694698" cy="1670366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913" y="4951151"/>
              <a:ext cx="1322757" cy="1670366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8122" y="4951151"/>
              <a:ext cx="1322757" cy="1670366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3330" y="4951151"/>
              <a:ext cx="1322757" cy="1670366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5197" y="4951151"/>
              <a:ext cx="1322757" cy="1670366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9A57723-3FB8-423E-8E5E-C1785BDEB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9178" y="4951151"/>
              <a:ext cx="1322757" cy="1670366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9469666C-A290-49A2-A75D-18F027418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3845" y="4951151"/>
              <a:ext cx="1322757" cy="1670366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AE686267-387D-4E64-865C-188782832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5932" y="4951151"/>
              <a:ext cx="1322757" cy="1670366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3B449501-6EFC-4BBC-A005-190C4CB62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3175" y="4951151"/>
              <a:ext cx="1322757" cy="1670366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410670EF-976B-4DF3-B1BF-8A30E888A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4854" y="4951151"/>
              <a:ext cx="1322757" cy="16703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94182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  <a:endParaRPr lang="ja-JP" altLang="en-US" sz="15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415" y="1107945"/>
            <a:ext cx="874965" cy="914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1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3760356" y="3870685"/>
            <a:ext cx="775610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F15B2ECE-6D42-4838-85F9-7B0D8C39A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" y="299540"/>
            <a:ext cx="1516834" cy="1155828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B031EE9-0981-44B2-839C-CE6F67736408}"/>
              </a:ext>
            </a:extLst>
          </p:cNvPr>
          <p:cNvSpPr/>
          <p:nvPr/>
        </p:nvSpPr>
        <p:spPr>
          <a:xfrm>
            <a:off x="1860331" y="254026"/>
            <a:ext cx="4044645" cy="1289948"/>
          </a:xfrm>
          <a:prstGeom prst="wedgeRoundRectCallout">
            <a:avLst>
              <a:gd name="adj1" fmla="val -62512"/>
              <a:gd name="adj2" fmla="val -20608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611F091-21D6-4160-A3F7-3EE7D24663F4}"/>
              </a:ext>
            </a:extLst>
          </p:cNvPr>
          <p:cNvSpPr/>
          <p:nvPr/>
        </p:nvSpPr>
        <p:spPr>
          <a:xfrm>
            <a:off x="1763818" y="47317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は１と？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906523" y="495482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29" y="3870685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9322EBD-98D5-4C97-B92C-9796C9FEB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072" y="3870685"/>
            <a:ext cx="540363" cy="8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8306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９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９！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B436843-C953-4A18-AFE6-5210D9D20490}"/>
              </a:ext>
            </a:extLst>
          </p:cNvPr>
          <p:cNvGrpSpPr/>
          <p:nvPr/>
        </p:nvGrpSpPr>
        <p:grpSpPr>
          <a:xfrm>
            <a:off x="287788" y="5014213"/>
            <a:ext cx="11616423" cy="1155828"/>
            <a:chOff x="347838" y="4951151"/>
            <a:chExt cx="11616423" cy="1155828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6D51E226-24A2-4BCB-8A93-3E79F3071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838" y="4951151"/>
              <a:ext cx="1306771" cy="1155828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9659209B-EABF-42E6-A4DB-023F98467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7756" y="4951151"/>
              <a:ext cx="1306771" cy="1155828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03C8954D-5645-43FB-9488-8B9E9CC845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7673" y="4951151"/>
              <a:ext cx="1306771" cy="1155828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E0BBF34D-9244-49ED-BA62-71BEC694C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686" y="4951151"/>
              <a:ext cx="1306771" cy="1155828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716EED12-D2B4-465A-B03C-AE64BCFBB1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5349" y="4951151"/>
              <a:ext cx="1306771" cy="1155828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B6141854-197F-4412-8146-DDB2A1A08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6275" y="4951151"/>
              <a:ext cx="1306771" cy="1155828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CFD2F9C3-9C8F-4A3C-84D4-9950B9B80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0719" y="4951151"/>
              <a:ext cx="1306771" cy="1155828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EF25E371-25C2-41C0-AA90-60021AA5C5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3948" y="4951151"/>
              <a:ext cx="1306771" cy="1155828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50911E11-10A7-4ECB-B079-F123015E9F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7490" y="4951151"/>
              <a:ext cx="1306771" cy="11558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752126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1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3090636" y="3870685"/>
            <a:ext cx="1445330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F15B2ECE-6D42-4838-85F9-7B0D8C39A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" y="299540"/>
            <a:ext cx="1516834" cy="1155828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B031EE9-0981-44B2-839C-CE6F67736408}"/>
              </a:ext>
            </a:extLst>
          </p:cNvPr>
          <p:cNvSpPr/>
          <p:nvPr/>
        </p:nvSpPr>
        <p:spPr>
          <a:xfrm>
            <a:off x="1860331" y="254026"/>
            <a:ext cx="4044645" cy="1289948"/>
          </a:xfrm>
          <a:prstGeom prst="wedgeRoundRectCallout">
            <a:avLst>
              <a:gd name="adj1" fmla="val -62512"/>
              <a:gd name="adj2" fmla="val -20608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611F091-21D6-4160-A3F7-3EE7D24663F4}"/>
              </a:ext>
            </a:extLst>
          </p:cNvPr>
          <p:cNvSpPr/>
          <p:nvPr/>
        </p:nvSpPr>
        <p:spPr>
          <a:xfrm>
            <a:off x="1763818" y="47317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は２と？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906523" y="495482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29" y="3870685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9322EBD-98D5-4C97-B92C-9796C9FEB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072" y="3870685"/>
            <a:ext cx="540363" cy="832688"/>
          </a:xfrm>
          <a:prstGeom prst="rect">
            <a:avLst/>
          </a:prstGeom>
        </p:spPr>
      </p:pic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47CDF02-C966-4A06-BDC1-4EBABD67C440}"/>
              </a:ext>
            </a:extLst>
          </p:cNvPr>
          <p:cNvGrpSpPr/>
          <p:nvPr/>
        </p:nvGrpSpPr>
        <p:grpSpPr>
          <a:xfrm>
            <a:off x="5708999" y="486458"/>
            <a:ext cx="4622670" cy="2400657"/>
            <a:chOff x="5370222" y="365060"/>
            <a:chExt cx="4622670" cy="2400657"/>
          </a:xfrm>
        </p:grpSpPr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BA8193AC-3948-4BAC-95A5-F0E61F1382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9886" y="1086530"/>
              <a:ext cx="874965" cy="914888"/>
            </a:xfrm>
            <a:prstGeom prst="rect">
              <a:avLst/>
            </a:prstGeom>
          </p:spPr>
        </p:pic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F7A604E9-C44B-4AE8-9F92-B30DC7FE83DD}"/>
                </a:ext>
              </a:extLst>
            </p:cNvPr>
            <p:cNvGrpSpPr/>
            <p:nvPr/>
          </p:nvGrpSpPr>
          <p:grpSpPr>
            <a:xfrm>
              <a:off x="5370222" y="365060"/>
              <a:ext cx="4622670" cy="2400657"/>
              <a:chOff x="5370222" y="365060"/>
              <a:chExt cx="4622670" cy="2400657"/>
            </a:xfrm>
          </p:grpSpPr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519081D9-35BB-44AB-A6DC-E9C854AF225F}"/>
                  </a:ext>
                </a:extLst>
              </p:cNvPr>
              <p:cNvSpPr/>
              <p:nvPr/>
            </p:nvSpPr>
            <p:spPr>
              <a:xfrm>
                <a:off x="5370222" y="365060"/>
                <a:ext cx="3371193" cy="240065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ja-JP" altLang="en-US" sz="15000" b="0" cap="none" spc="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２</a:t>
                </a:r>
              </a:p>
            </p:txBody>
          </p:sp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49C0318F-3F98-40A2-8B15-4FE30EE01D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17927" y="1086530"/>
                <a:ext cx="874965" cy="91488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817429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８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８！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A01B743-65E8-4F1E-AA1B-645BF3E0CDA7}"/>
              </a:ext>
            </a:extLst>
          </p:cNvPr>
          <p:cNvGrpSpPr/>
          <p:nvPr/>
        </p:nvGrpSpPr>
        <p:grpSpPr>
          <a:xfrm>
            <a:off x="347838" y="4951151"/>
            <a:ext cx="11496324" cy="1523672"/>
            <a:chOff x="193935" y="5021654"/>
            <a:chExt cx="11496324" cy="1523672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6D51E226-24A2-4BCB-8A93-3E79F3071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35" y="5021654"/>
              <a:ext cx="1457184" cy="1523672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9659209B-EABF-42E6-A4DB-023F98467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7722" y="5021654"/>
              <a:ext cx="1457184" cy="1523672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03C8954D-5645-43FB-9488-8B9E9CC845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1509" y="5021654"/>
              <a:ext cx="1457184" cy="1523672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E0BBF34D-9244-49ED-BA62-71BEC694C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6696" y="5021654"/>
              <a:ext cx="1457184" cy="1523672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716EED12-D2B4-465A-B03C-AE64BCFBB1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2423" y="5021654"/>
              <a:ext cx="1457184" cy="1523672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B6141854-197F-4412-8146-DDB2A1A08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0369" y="5021654"/>
              <a:ext cx="1457184" cy="1523672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CFD2F9C3-9C8F-4A3C-84D4-9950B9B80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3075" y="5021654"/>
              <a:ext cx="1457184" cy="1523672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EF25E371-25C2-41C0-AA90-60021AA5C5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5891" y="5021654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845880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1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2191057" y="3870685"/>
            <a:ext cx="2344909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F15B2ECE-6D42-4838-85F9-7B0D8C39A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" y="299540"/>
            <a:ext cx="1516834" cy="1155828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B031EE9-0981-44B2-839C-CE6F67736408}"/>
              </a:ext>
            </a:extLst>
          </p:cNvPr>
          <p:cNvSpPr/>
          <p:nvPr/>
        </p:nvSpPr>
        <p:spPr>
          <a:xfrm>
            <a:off x="1860331" y="254026"/>
            <a:ext cx="4044645" cy="1289948"/>
          </a:xfrm>
          <a:prstGeom prst="wedgeRoundRectCallout">
            <a:avLst>
              <a:gd name="adj1" fmla="val -62512"/>
              <a:gd name="adj2" fmla="val -20608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611F091-21D6-4160-A3F7-3EE7D24663F4}"/>
              </a:ext>
            </a:extLst>
          </p:cNvPr>
          <p:cNvSpPr/>
          <p:nvPr/>
        </p:nvSpPr>
        <p:spPr>
          <a:xfrm>
            <a:off x="1763818" y="47317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</a:t>
            </a:r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３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と？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906523" y="495482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29" y="3870685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9322EBD-98D5-4C97-B92C-9796C9FEB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072" y="3870685"/>
            <a:ext cx="540363" cy="832688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19CB27A3-DAE2-40E3-B866-B016A9861716}"/>
              </a:ext>
            </a:extLst>
          </p:cNvPr>
          <p:cNvGrpSpPr/>
          <p:nvPr/>
        </p:nvGrpSpPr>
        <p:grpSpPr>
          <a:xfrm>
            <a:off x="5370222" y="365060"/>
            <a:ext cx="5718269" cy="2400657"/>
            <a:chOff x="5370222" y="365060"/>
            <a:chExt cx="5718269" cy="2400657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A4C7DFF2-5C63-4612-AD88-C77EF69D6CEC}"/>
                </a:ext>
              </a:extLst>
            </p:cNvPr>
            <p:cNvSpPr/>
            <p:nvPr/>
          </p:nvSpPr>
          <p:spPr>
            <a:xfrm>
              <a:off x="5370222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３</a:t>
              </a:r>
              <a:endPara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122C66B3-5336-43FD-8C7C-9CC422C2CE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9886" y="1086530"/>
              <a:ext cx="874965" cy="914888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F8F4E16B-13C8-4D8C-B1BD-6AA347F5BD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17927" y="1086530"/>
              <a:ext cx="874965" cy="914888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BEB630C1-F0D3-45F0-8626-6EC7653E1E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16687" y="1108148"/>
              <a:ext cx="871804" cy="9144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311313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７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７！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5DDF3B7-3966-4DEB-A2BF-CD2800103F56}"/>
              </a:ext>
            </a:extLst>
          </p:cNvPr>
          <p:cNvGrpSpPr/>
          <p:nvPr/>
        </p:nvGrpSpPr>
        <p:grpSpPr>
          <a:xfrm>
            <a:off x="192039" y="4612671"/>
            <a:ext cx="11807922" cy="1569866"/>
            <a:chOff x="1185054" y="4759629"/>
            <a:chExt cx="11807922" cy="1569866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1922" y="4805823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6696" y="4776930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1470" y="4776929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6244" y="4772782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1018" y="4776929"/>
              <a:ext cx="1457184" cy="1523672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CC4EEB1-346B-44B9-8BC9-425B5DD13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5054" y="4805823"/>
              <a:ext cx="1457184" cy="1523672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3C266CBF-31E3-4B29-8FCB-2030FFA6C3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5792" y="4759629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08621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1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1602923" y="3870685"/>
            <a:ext cx="2933044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F15B2ECE-6D42-4838-85F9-7B0D8C39A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" y="299540"/>
            <a:ext cx="1516834" cy="1155828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B031EE9-0981-44B2-839C-CE6F67736408}"/>
              </a:ext>
            </a:extLst>
          </p:cNvPr>
          <p:cNvSpPr/>
          <p:nvPr/>
        </p:nvSpPr>
        <p:spPr>
          <a:xfrm>
            <a:off x="1860331" y="254026"/>
            <a:ext cx="4044645" cy="1289948"/>
          </a:xfrm>
          <a:prstGeom prst="wedgeRoundRectCallout">
            <a:avLst>
              <a:gd name="adj1" fmla="val -62512"/>
              <a:gd name="adj2" fmla="val -20608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611F091-21D6-4160-A3F7-3EE7D24663F4}"/>
              </a:ext>
            </a:extLst>
          </p:cNvPr>
          <p:cNvSpPr/>
          <p:nvPr/>
        </p:nvSpPr>
        <p:spPr>
          <a:xfrm>
            <a:off x="1763818" y="47317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は４と？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906523" y="495482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29" y="3870685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9322EBD-98D5-4C97-B92C-9796C9FEB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072" y="3870685"/>
            <a:ext cx="540363" cy="832688"/>
          </a:xfrm>
          <a:prstGeom prst="rect">
            <a:avLst/>
          </a:prstGeom>
        </p:spPr>
      </p:pic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EF5D7E52-8797-4EED-AF5B-BC06DA7B9C18}"/>
              </a:ext>
            </a:extLst>
          </p:cNvPr>
          <p:cNvGrpSpPr/>
          <p:nvPr/>
        </p:nvGrpSpPr>
        <p:grpSpPr>
          <a:xfrm>
            <a:off x="5370222" y="365060"/>
            <a:ext cx="5982671" cy="2400657"/>
            <a:chOff x="5370222" y="365060"/>
            <a:chExt cx="5982671" cy="2400657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4814B150-B285-41E1-9DCA-28B5C714ABE2}"/>
                </a:ext>
              </a:extLst>
            </p:cNvPr>
            <p:cNvSpPr/>
            <p:nvPr/>
          </p:nvSpPr>
          <p:spPr>
            <a:xfrm>
              <a:off x="5370222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b="0" cap="none" spc="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４</a:t>
              </a:r>
            </a:p>
          </p:txBody>
        </p: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D45240CB-08BE-4D8F-9D81-8EA602297E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3582" y="1229343"/>
              <a:ext cx="874965" cy="914888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F9CE9B95-335F-4D98-813B-7A6F40CB7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8627" y="1229343"/>
              <a:ext cx="874965" cy="914888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CC0E100A-0F27-4055-A32F-78EDAF145F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30725" y="1244471"/>
              <a:ext cx="871804" cy="91447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00C9FA31-718C-4DB9-B7A4-CF7D73042A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77928" y="1244471"/>
              <a:ext cx="874965" cy="9148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9302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193" y="4650622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632" y="4621546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２！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934843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６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６！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2BD5AB1-96D3-48C9-85BF-6EF594EBF1B5}"/>
              </a:ext>
            </a:extLst>
          </p:cNvPr>
          <p:cNvGrpSpPr/>
          <p:nvPr/>
        </p:nvGrpSpPr>
        <p:grpSpPr>
          <a:xfrm>
            <a:off x="1054426" y="4988594"/>
            <a:ext cx="10083148" cy="1556713"/>
            <a:chOff x="283508" y="4801676"/>
            <a:chExt cx="10083148" cy="1556713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376" y="4834717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5150" y="480582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24" y="4805823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4698" y="4801676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472" y="4805823"/>
              <a:ext cx="1457184" cy="1523672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CC4EEB1-346B-44B9-8BC9-425B5DD13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508" y="4834717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4816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1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728915" y="3870685"/>
            <a:ext cx="3807052" cy="90832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F15B2ECE-6D42-4838-85F9-7B0D8C39A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" y="299540"/>
            <a:ext cx="1516834" cy="1155828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B031EE9-0981-44B2-839C-CE6F67736408}"/>
              </a:ext>
            </a:extLst>
          </p:cNvPr>
          <p:cNvSpPr/>
          <p:nvPr/>
        </p:nvSpPr>
        <p:spPr>
          <a:xfrm>
            <a:off x="1860331" y="254026"/>
            <a:ext cx="4044645" cy="1289948"/>
          </a:xfrm>
          <a:prstGeom prst="wedgeRoundRectCallout">
            <a:avLst>
              <a:gd name="adj1" fmla="val -62512"/>
              <a:gd name="adj2" fmla="val -20608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611F091-21D6-4160-A3F7-3EE7D24663F4}"/>
              </a:ext>
            </a:extLst>
          </p:cNvPr>
          <p:cNvSpPr/>
          <p:nvPr/>
        </p:nvSpPr>
        <p:spPr>
          <a:xfrm>
            <a:off x="1763818" y="47317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</a:t>
            </a:r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５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と？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906523" y="495482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29" y="3870685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9322EBD-98D5-4C97-B92C-9796C9FEB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072" y="3870685"/>
            <a:ext cx="540363" cy="832688"/>
          </a:xfrm>
          <a:prstGeom prst="rect">
            <a:avLst/>
          </a:prstGeom>
        </p:spPr>
      </p:pic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AD8ABC2B-E0ED-49A0-8E55-0A76BAB177FB}"/>
              </a:ext>
            </a:extLst>
          </p:cNvPr>
          <p:cNvGrpSpPr/>
          <p:nvPr/>
        </p:nvGrpSpPr>
        <p:grpSpPr>
          <a:xfrm>
            <a:off x="5370222" y="365060"/>
            <a:ext cx="6490765" cy="2400657"/>
            <a:chOff x="5370222" y="365060"/>
            <a:chExt cx="6490765" cy="2400657"/>
          </a:xfrm>
        </p:grpSpPr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7CF0203C-84E5-4C46-BE0C-BD294B367101}"/>
                </a:ext>
              </a:extLst>
            </p:cNvPr>
            <p:cNvSpPr/>
            <p:nvPr/>
          </p:nvSpPr>
          <p:spPr>
            <a:xfrm>
              <a:off x="5370222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５</a:t>
              </a:r>
              <a:endPara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448F4763-FE9A-4E96-B901-04BF9B188462}"/>
                </a:ext>
              </a:extLst>
            </p:cNvPr>
            <p:cNvGrpSpPr/>
            <p:nvPr/>
          </p:nvGrpSpPr>
          <p:grpSpPr>
            <a:xfrm>
              <a:off x="7857890" y="1229344"/>
              <a:ext cx="4003097" cy="923330"/>
              <a:chOff x="7693582" y="1229343"/>
              <a:chExt cx="4523349" cy="959529"/>
            </a:xfrm>
          </p:grpSpPr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D0373C40-AF15-4CAB-BB04-4B423959FA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93582" y="1229343"/>
                <a:ext cx="874965" cy="914888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BFC4490E-5B22-47A3-B3C8-5FC4573EBE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08627" y="1229343"/>
                <a:ext cx="874965" cy="914888"/>
              </a:xfrm>
              <a:prstGeom prst="rect">
                <a:avLst/>
              </a:prstGeom>
            </p:spPr>
          </p:pic>
          <p:pic>
            <p:nvPicPr>
              <p:cNvPr id="53" name="図 52">
                <a:extLst>
                  <a:ext uri="{FF2B5EF4-FFF2-40B4-BE49-F238E27FC236}">
                    <a16:creationId xmlns:a16="http://schemas.microsoft.com/office/drawing/2014/main" id="{03A859D0-B1F4-4D7F-940E-F7440B830B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30725" y="1244471"/>
                <a:ext cx="871804" cy="914479"/>
              </a:xfrm>
              <a:prstGeom prst="rect">
                <a:avLst/>
              </a:prstGeom>
            </p:spPr>
          </p:pic>
          <p:pic>
            <p:nvPicPr>
              <p:cNvPr id="54" name="図 53">
                <a:extLst>
                  <a:ext uri="{FF2B5EF4-FFF2-40B4-BE49-F238E27FC236}">
                    <a16:creationId xmlns:a16="http://schemas.microsoft.com/office/drawing/2014/main" id="{C0993A8B-0FFC-4DE0-AE18-207F566847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34765" y="1273984"/>
                <a:ext cx="874965" cy="914888"/>
              </a:xfrm>
              <a:prstGeom prst="rect">
                <a:avLst/>
              </a:prstGeom>
            </p:spPr>
          </p:pic>
          <p:pic>
            <p:nvPicPr>
              <p:cNvPr id="55" name="図 54">
                <a:extLst>
                  <a:ext uri="{FF2B5EF4-FFF2-40B4-BE49-F238E27FC236}">
                    <a16:creationId xmlns:a16="http://schemas.microsoft.com/office/drawing/2014/main" id="{A54EE712-9C0E-436A-B50A-626FE57C71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41966" y="1273984"/>
                <a:ext cx="874965" cy="91488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1761214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98C1A0E-F719-4A92-A310-E2658FC69BB3}"/>
              </a:ext>
            </a:extLst>
          </p:cNvPr>
          <p:cNvGrpSpPr/>
          <p:nvPr/>
        </p:nvGrpSpPr>
        <p:grpSpPr>
          <a:xfrm>
            <a:off x="951234" y="4824043"/>
            <a:ext cx="10289531" cy="1597590"/>
            <a:chOff x="1895334" y="4732291"/>
            <a:chExt cx="10289531" cy="159759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5334" y="4761367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773" y="4732291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8213" y="4761367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4652" y="4806209"/>
              <a:ext cx="1457184" cy="152367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FDCAA0-77CB-4302-829B-7B92E466A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7681" y="4743147"/>
              <a:ext cx="1457184" cy="1523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257296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1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図 23">
            <a:extLst>
              <a:ext uri="{FF2B5EF4-FFF2-40B4-BE49-F238E27FC236}">
                <a16:creationId xmlns:a16="http://schemas.microsoft.com/office/drawing/2014/main" id="{F15B2ECE-6D42-4838-85F9-7B0D8C39A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" y="299540"/>
            <a:ext cx="1516834" cy="1155828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B031EE9-0981-44B2-839C-CE6F67736408}"/>
              </a:ext>
            </a:extLst>
          </p:cNvPr>
          <p:cNvSpPr/>
          <p:nvPr/>
        </p:nvSpPr>
        <p:spPr>
          <a:xfrm>
            <a:off x="1860331" y="254026"/>
            <a:ext cx="4044645" cy="1289948"/>
          </a:xfrm>
          <a:prstGeom prst="wedgeRoundRectCallout">
            <a:avLst>
              <a:gd name="adj1" fmla="val -62512"/>
              <a:gd name="adj2" fmla="val -20608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611F091-21D6-4160-A3F7-3EE7D24663F4}"/>
              </a:ext>
            </a:extLst>
          </p:cNvPr>
          <p:cNvSpPr/>
          <p:nvPr/>
        </p:nvSpPr>
        <p:spPr>
          <a:xfrm>
            <a:off x="1763818" y="47317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は６と？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906523" y="495482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29" y="3870685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9322EBD-98D5-4C97-B92C-9796C9FEB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072" y="3870685"/>
            <a:ext cx="540363" cy="832688"/>
          </a:xfrm>
          <a:prstGeom prst="rect">
            <a:avLst/>
          </a:prstGeom>
        </p:spPr>
      </p:pic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C39AAA85-B47C-48A3-9B9C-35DCBC2877B9}"/>
              </a:ext>
            </a:extLst>
          </p:cNvPr>
          <p:cNvGrpSpPr/>
          <p:nvPr/>
        </p:nvGrpSpPr>
        <p:grpSpPr>
          <a:xfrm>
            <a:off x="5370222" y="365060"/>
            <a:ext cx="6506531" cy="2400657"/>
            <a:chOff x="5370222" y="365060"/>
            <a:chExt cx="6506531" cy="2400657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72FC001D-6CAC-4406-8F5C-2E9783F47DCA}"/>
                </a:ext>
              </a:extLst>
            </p:cNvPr>
            <p:cNvSpPr/>
            <p:nvPr/>
          </p:nvSpPr>
          <p:spPr>
            <a:xfrm>
              <a:off x="5370222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b="0" cap="none" spc="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６</a:t>
              </a:r>
            </a:p>
          </p:txBody>
        </p:sp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76027D0E-E68A-494A-B38C-F13D170D34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3656" y="633201"/>
              <a:ext cx="774331" cy="880373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56D76F28-168C-464E-AD67-5D856710EF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3457" y="633201"/>
              <a:ext cx="774331" cy="880373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1A1A062D-A5AF-4AAA-8257-61FDBB5ED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99500" y="647758"/>
              <a:ext cx="771534" cy="879980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8C05EF45-E41A-40FE-8F6B-F9403BE8ED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99562" y="676158"/>
              <a:ext cx="774331" cy="880373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6600F081-076B-4729-B66B-132E872D6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02422" y="676158"/>
              <a:ext cx="774331" cy="880373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F451BEF6-3E7C-435A-A772-D87C0E5932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3655" y="1617201"/>
              <a:ext cx="774331" cy="880373"/>
            </a:xfrm>
            <a:prstGeom prst="rect">
              <a:avLst/>
            </a:prstGeom>
          </p:spPr>
        </p:pic>
      </p:grpSp>
      <p:sp>
        <p:nvSpPr>
          <p:cNvPr id="64" name="L 字 63">
            <a:extLst>
              <a:ext uri="{FF2B5EF4-FFF2-40B4-BE49-F238E27FC236}">
                <a16:creationId xmlns:a16="http://schemas.microsoft.com/office/drawing/2014/main" id="{2816C7D8-D997-4A8B-82A7-F5BDFA6C380E}"/>
              </a:ext>
            </a:extLst>
          </p:cNvPr>
          <p:cNvSpPr/>
          <p:nvPr/>
        </p:nvSpPr>
        <p:spPr>
          <a:xfrm rot="5400000">
            <a:off x="1589409" y="2900383"/>
            <a:ext cx="2042709" cy="3746583"/>
          </a:xfrm>
          <a:prstGeom prst="corner">
            <a:avLst>
              <a:gd name="adj1" fmla="val 42213"/>
              <a:gd name="adj2" fmla="val 54804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092871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25B8535-DA97-4CAF-8A6B-FB16C24EDDAB}"/>
              </a:ext>
            </a:extLst>
          </p:cNvPr>
          <p:cNvGrpSpPr/>
          <p:nvPr/>
        </p:nvGrpSpPr>
        <p:grpSpPr>
          <a:xfrm>
            <a:off x="1895334" y="4732291"/>
            <a:ext cx="8401331" cy="1581824"/>
            <a:chOff x="854529" y="4826884"/>
            <a:chExt cx="8401331" cy="1581824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65A1A99-9383-4F32-8170-2711DF641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89DA9D0-1522-45EF-B2B8-6F19D7557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A5F1BD9-F074-49E3-8EFF-592DA65D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371A4083-CCF9-4DDB-85BD-EAB70DF7F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４！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356807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1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図 23">
            <a:extLst>
              <a:ext uri="{FF2B5EF4-FFF2-40B4-BE49-F238E27FC236}">
                <a16:creationId xmlns:a16="http://schemas.microsoft.com/office/drawing/2014/main" id="{F15B2ECE-6D42-4838-85F9-7B0D8C39A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" y="299540"/>
            <a:ext cx="1516834" cy="1155828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B031EE9-0981-44B2-839C-CE6F67736408}"/>
              </a:ext>
            </a:extLst>
          </p:cNvPr>
          <p:cNvSpPr/>
          <p:nvPr/>
        </p:nvSpPr>
        <p:spPr>
          <a:xfrm>
            <a:off x="1860331" y="254026"/>
            <a:ext cx="4044645" cy="1289948"/>
          </a:xfrm>
          <a:prstGeom prst="wedgeRoundRectCallout">
            <a:avLst>
              <a:gd name="adj1" fmla="val -62512"/>
              <a:gd name="adj2" fmla="val -20608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611F091-21D6-4160-A3F7-3EE7D24663F4}"/>
              </a:ext>
            </a:extLst>
          </p:cNvPr>
          <p:cNvSpPr/>
          <p:nvPr/>
        </p:nvSpPr>
        <p:spPr>
          <a:xfrm>
            <a:off x="1763818" y="47317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</a:t>
            </a:r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７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と？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906523" y="495482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29" y="3870685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9322EBD-98D5-4C97-B92C-9796C9FEB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072" y="3870685"/>
            <a:ext cx="540363" cy="832688"/>
          </a:xfrm>
          <a:prstGeom prst="rect">
            <a:avLst/>
          </a:prstGeom>
        </p:spPr>
      </p:pic>
      <p:sp>
        <p:nvSpPr>
          <p:cNvPr id="64" name="L 字 63">
            <a:extLst>
              <a:ext uri="{FF2B5EF4-FFF2-40B4-BE49-F238E27FC236}">
                <a16:creationId xmlns:a16="http://schemas.microsoft.com/office/drawing/2014/main" id="{2816C7D8-D997-4A8B-82A7-F5BDFA6C380E}"/>
              </a:ext>
            </a:extLst>
          </p:cNvPr>
          <p:cNvSpPr/>
          <p:nvPr/>
        </p:nvSpPr>
        <p:spPr>
          <a:xfrm rot="5400000">
            <a:off x="1589409" y="2900383"/>
            <a:ext cx="2042709" cy="3746583"/>
          </a:xfrm>
          <a:prstGeom prst="corner">
            <a:avLst>
              <a:gd name="adj1" fmla="val 75400"/>
              <a:gd name="adj2" fmla="val 54804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3A440CC5-0057-4F07-934E-F73A89677C05}"/>
              </a:ext>
            </a:extLst>
          </p:cNvPr>
          <p:cNvGrpSpPr/>
          <p:nvPr/>
        </p:nvGrpSpPr>
        <p:grpSpPr>
          <a:xfrm>
            <a:off x="5370222" y="365060"/>
            <a:ext cx="6506531" cy="2400657"/>
            <a:chOff x="5370222" y="365060"/>
            <a:chExt cx="6506531" cy="2400657"/>
          </a:xfrm>
        </p:grpSpPr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1F1E4338-565D-4642-9323-5FD085C97AF0}"/>
                </a:ext>
              </a:extLst>
            </p:cNvPr>
            <p:cNvSpPr/>
            <p:nvPr/>
          </p:nvSpPr>
          <p:spPr>
            <a:xfrm>
              <a:off x="5370222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７</a:t>
              </a:r>
              <a:endPara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DE1B8618-DC13-48E9-9810-63DE01C244D5}"/>
                </a:ext>
              </a:extLst>
            </p:cNvPr>
            <p:cNvGrpSpPr/>
            <p:nvPr/>
          </p:nvGrpSpPr>
          <p:grpSpPr>
            <a:xfrm>
              <a:off x="7873655" y="633201"/>
              <a:ext cx="4003098" cy="1864373"/>
              <a:chOff x="7857889" y="1229344"/>
              <a:chExt cx="4003098" cy="1864373"/>
            </a:xfrm>
          </p:grpSpPr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8B0663F4-21CC-41AC-BDF0-67ADF9B910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57890" y="1229344"/>
                <a:ext cx="774331" cy="880373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D29AB856-B8D6-4020-9767-34DE18333A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67691" y="1229344"/>
                <a:ext cx="774331" cy="880373"/>
              </a:xfrm>
              <a:prstGeom prst="rect">
                <a:avLst/>
              </a:prstGeom>
            </p:spPr>
          </p:pic>
          <p:pic>
            <p:nvPicPr>
              <p:cNvPr id="53" name="図 52">
                <a:extLst>
                  <a:ext uri="{FF2B5EF4-FFF2-40B4-BE49-F238E27FC236}">
                    <a16:creationId xmlns:a16="http://schemas.microsoft.com/office/drawing/2014/main" id="{DA6229FA-4DCD-4BC6-97CF-B8B749E40A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83734" y="1243901"/>
                <a:ext cx="771534" cy="879980"/>
              </a:xfrm>
              <a:prstGeom prst="rect">
                <a:avLst/>
              </a:prstGeom>
            </p:spPr>
          </p:pic>
          <p:pic>
            <p:nvPicPr>
              <p:cNvPr id="54" name="図 53">
                <a:extLst>
                  <a:ext uri="{FF2B5EF4-FFF2-40B4-BE49-F238E27FC236}">
                    <a16:creationId xmlns:a16="http://schemas.microsoft.com/office/drawing/2014/main" id="{30CA3BF0-E79C-497D-91CE-5B3A3AD7B0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283796" y="1272301"/>
                <a:ext cx="774331" cy="880373"/>
              </a:xfrm>
              <a:prstGeom prst="rect">
                <a:avLst/>
              </a:prstGeom>
            </p:spPr>
          </p:pic>
          <p:pic>
            <p:nvPicPr>
              <p:cNvPr id="55" name="図 54">
                <a:extLst>
                  <a:ext uri="{FF2B5EF4-FFF2-40B4-BE49-F238E27FC236}">
                    <a16:creationId xmlns:a16="http://schemas.microsoft.com/office/drawing/2014/main" id="{FD0A0280-FD12-4042-AB25-6766ABEA51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86656" y="1272301"/>
                <a:ext cx="774331" cy="880373"/>
              </a:xfrm>
              <a:prstGeom prst="rect">
                <a:avLst/>
              </a:prstGeom>
            </p:spPr>
          </p:pic>
          <p:pic>
            <p:nvPicPr>
              <p:cNvPr id="65" name="図 64">
                <a:extLst>
                  <a:ext uri="{FF2B5EF4-FFF2-40B4-BE49-F238E27FC236}">
                    <a16:creationId xmlns:a16="http://schemas.microsoft.com/office/drawing/2014/main" id="{1E0110DE-13A4-467E-815A-BFB3081770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57889" y="2213344"/>
                <a:ext cx="774331" cy="880373"/>
              </a:xfrm>
              <a:prstGeom prst="rect">
                <a:avLst/>
              </a:prstGeom>
            </p:spPr>
          </p:pic>
        </p:grpSp>
      </p:grpSp>
      <p:pic>
        <p:nvPicPr>
          <p:cNvPr id="66" name="図 65">
            <a:extLst>
              <a:ext uri="{FF2B5EF4-FFF2-40B4-BE49-F238E27FC236}">
                <a16:creationId xmlns:a16="http://schemas.microsoft.com/office/drawing/2014/main" id="{6B241FBF-9428-42B5-A01D-D65DB9C5F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436" y="1626265"/>
            <a:ext cx="774331" cy="88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4375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３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810" y="4776747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249" y="4747671"/>
            <a:ext cx="1457184" cy="152367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9" y="4776747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３！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667569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1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図 23">
            <a:extLst>
              <a:ext uri="{FF2B5EF4-FFF2-40B4-BE49-F238E27FC236}">
                <a16:creationId xmlns:a16="http://schemas.microsoft.com/office/drawing/2014/main" id="{F15B2ECE-6D42-4838-85F9-7B0D8C39A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" y="299540"/>
            <a:ext cx="1516834" cy="1155828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B031EE9-0981-44B2-839C-CE6F67736408}"/>
              </a:ext>
            </a:extLst>
          </p:cNvPr>
          <p:cNvSpPr/>
          <p:nvPr/>
        </p:nvSpPr>
        <p:spPr>
          <a:xfrm>
            <a:off x="1860331" y="254026"/>
            <a:ext cx="4044645" cy="1289948"/>
          </a:xfrm>
          <a:prstGeom prst="wedgeRoundRectCallout">
            <a:avLst>
              <a:gd name="adj1" fmla="val -62512"/>
              <a:gd name="adj2" fmla="val -20608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611F091-21D6-4160-A3F7-3EE7D24663F4}"/>
              </a:ext>
            </a:extLst>
          </p:cNvPr>
          <p:cNvSpPr/>
          <p:nvPr/>
        </p:nvSpPr>
        <p:spPr>
          <a:xfrm>
            <a:off x="1763818" y="47317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は８と？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906523" y="495482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29" y="3870685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9322EBD-98D5-4C97-B92C-9796C9FEB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072" y="3870685"/>
            <a:ext cx="540363" cy="832688"/>
          </a:xfrm>
          <a:prstGeom prst="rect">
            <a:avLst/>
          </a:prstGeom>
        </p:spPr>
      </p:pic>
      <p:sp>
        <p:nvSpPr>
          <p:cNvPr id="64" name="L 字 63">
            <a:extLst>
              <a:ext uri="{FF2B5EF4-FFF2-40B4-BE49-F238E27FC236}">
                <a16:creationId xmlns:a16="http://schemas.microsoft.com/office/drawing/2014/main" id="{2816C7D8-D997-4A8B-82A7-F5BDFA6C380E}"/>
              </a:ext>
            </a:extLst>
          </p:cNvPr>
          <p:cNvSpPr/>
          <p:nvPr/>
        </p:nvSpPr>
        <p:spPr>
          <a:xfrm rot="5400000">
            <a:off x="1589409" y="2900383"/>
            <a:ext cx="2042709" cy="3746583"/>
          </a:xfrm>
          <a:prstGeom prst="corner">
            <a:avLst>
              <a:gd name="adj1" fmla="val 110903"/>
              <a:gd name="adj2" fmla="val 54804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83EBE80F-C37D-4007-A876-7D38584A8473}"/>
              </a:ext>
            </a:extLst>
          </p:cNvPr>
          <p:cNvGrpSpPr/>
          <p:nvPr/>
        </p:nvGrpSpPr>
        <p:grpSpPr>
          <a:xfrm>
            <a:off x="5370222" y="365060"/>
            <a:ext cx="6506531" cy="2400657"/>
            <a:chOff x="5370222" y="365060"/>
            <a:chExt cx="6506531" cy="2400657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3E80B1DA-BA20-485B-8CF4-1DA1D680404D}"/>
                </a:ext>
              </a:extLst>
            </p:cNvPr>
            <p:cNvSpPr/>
            <p:nvPr/>
          </p:nvSpPr>
          <p:spPr>
            <a:xfrm>
              <a:off x="5370222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b="0" cap="none" spc="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８</a:t>
              </a:r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23800CFC-969A-46B4-A7C3-A2691D81D5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3656" y="633201"/>
              <a:ext cx="774331" cy="880373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F82C3F1C-5A8E-4077-A85F-2F023350FF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3457" y="633201"/>
              <a:ext cx="774331" cy="880373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D4C9DE20-92EC-4BB7-A667-79C7AE14A6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99500" y="647758"/>
              <a:ext cx="771534" cy="879980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9FFDBAEB-8963-4696-A7F2-1FBB809D0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99562" y="676158"/>
              <a:ext cx="774331" cy="880373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44358AA3-E48C-428C-A788-4147FD004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02422" y="676158"/>
              <a:ext cx="774331" cy="880373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AE535CA5-FC58-4A91-83A4-383C8B7908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3655" y="1617201"/>
              <a:ext cx="774331" cy="880373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33EBCCFD-B343-45A9-89C9-ABF11E48D4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2436" y="1628326"/>
              <a:ext cx="774331" cy="880373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BA569176-0A0D-44FF-BFB5-FFBA2CF2BC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231" y="1639486"/>
              <a:ext cx="774331" cy="8803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075702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２</a:t>
            </a:r>
            <a:endParaRPr lang="ja-JP" altLang="en-US" sz="3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193" y="4650622"/>
            <a:ext cx="1457184" cy="15236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9DA9D0-1522-45EF-B2B8-6F19D755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632" y="4621546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２！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556282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728915" y="1927603"/>
            <a:ext cx="337119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１０</a:t>
            </a:r>
            <a:endParaRPr lang="ja-JP" altLang="en-US" sz="10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図 23">
            <a:extLst>
              <a:ext uri="{FF2B5EF4-FFF2-40B4-BE49-F238E27FC236}">
                <a16:creationId xmlns:a16="http://schemas.microsoft.com/office/drawing/2014/main" id="{F15B2ECE-6D42-4838-85F9-7B0D8C39A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" y="299540"/>
            <a:ext cx="1516834" cy="1155828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B031EE9-0981-44B2-839C-CE6F67736408}"/>
              </a:ext>
            </a:extLst>
          </p:cNvPr>
          <p:cNvSpPr/>
          <p:nvPr/>
        </p:nvSpPr>
        <p:spPr>
          <a:xfrm>
            <a:off x="1860331" y="254026"/>
            <a:ext cx="4044645" cy="1289948"/>
          </a:xfrm>
          <a:prstGeom prst="wedgeRoundRectCallout">
            <a:avLst>
              <a:gd name="adj1" fmla="val -62512"/>
              <a:gd name="adj2" fmla="val -20608"/>
              <a:gd name="adj3" fmla="val 16667"/>
            </a:avLst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611F091-21D6-4160-A3F7-3EE7D24663F4}"/>
              </a:ext>
            </a:extLst>
          </p:cNvPr>
          <p:cNvSpPr/>
          <p:nvPr/>
        </p:nvSpPr>
        <p:spPr>
          <a:xfrm>
            <a:off x="1763818" y="47317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１０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</a:t>
            </a:r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９</a:t>
            </a:r>
            <a:r>
              <a: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と？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922AE14-4AA2-4BB7-B169-4A91E8D12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0" y="3870685"/>
            <a:ext cx="540363" cy="832688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8C445BE-7FEB-47A2-BCEB-EAC6E43541E5}"/>
              </a:ext>
            </a:extLst>
          </p:cNvPr>
          <p:cNvGrpSpPr/>
          <p:nvPr/>
        </p:nvGrpSpPr>
        <p:grpSpPr>
          <a:xfrm>
            <a:off x="906523" y="4954820"/>
            <a:ext cx="3477751" cy="832688"/>
            <a:chOff x="1176450" y="4677692"/>
            <a:chExt cx="3477751" cy="832688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CBB5EEE-1B73-4C16-B8FE-E31873701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450" y="4677692"/>
              <a:ext cx="540363" cy="83268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DA0F4A1-94F6-4583-AABD-8096A90CF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0621" y="4677692"/>
              <a:ext cx="540363" cy="83268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D3A17A7-E315-4414-824E-FD8956AFC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097" y="4677692"/>
              <a:ext cx="540363" cy="8326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EF1E83-C054-4439-9E92-3EE42DBBC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667" y="4677692"/>
              <a:ext cx="540363" cy="83268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2551516-D6C5-4AB7-AFCF-76FFEB743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838" y="4677692"/>
              <a:ext cx="540363" cy="832688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F4750D26-C3BB-4553-ADC9-4D68839A1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922" y="3870685"/>
            <a:ext cx="540363" cy="83268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1C10287-4F48-4943-8E38-8B9E08131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79" y="3849100"/>
            <a:ext cx="540363" cy="83268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0913DE-F12A-410A-A321-8B0D0DF6B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929" y="3870685"/>
            <a:ext cx="540363" cy="83268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9322EBD-98D5-4C97-B92C-9796C9FEB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072" y="3870685"/>
            <a:ext cx="540363" cy="832688"/>
          </a:xfrm>
          <a:prstGeom prst="rect">
            <a:avLst/>
          </a:prstGeom>
        </p:spPr>
      </p:pic>
      <p:sp>
        <p:nvSpPr>
          <p:cNvPr id="64" name="L 字 63">
            <a:extLst>
              <a:ext uri="{FF2B5EF4-FFF2-40B4-BE49-F238E27FC236}">
                <a16:creationId xmlns:a16="http://schemas.microsoft.com/office/drawing/2014/main" id="{2816C7D8-D997-4A8B-82A7-F5BDFA6C380E}"/>
              </a:ext>
            </a:extLst>
          </p:cNvPr>
          <p:cNvSpPr/>
          <p:nvPr/>
        </p:nvSpPr>
        <p:spPr>
          <a:xfrm rot="5400000">
            <a:off x="1589409" y="2900383"/>
            <a:ext cx="2042709" cy="3746583"/>
          </a:xfrm>
          <a:prstGeom prst="corner">
            <a:avLst>
              <a:gd name="adj1" fmla="val 146406"/>
              <a:gd name="adj2" fmla="val 54804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83EBE80F-C37D-4007-A876-7D38584A8473}"/>
              </a:ext>
            </a:extLst>
          </p:cNvPr>
          <p:cNvGrpSpPr/>
          <p:nvPr/>
        </p:nvGrpSpPr>
        <p:grpSpPr>
          <a:xfrm>
            <a:off x="5370222" y="365060"/>
            <a:ext cx="6506531" cy="2400657"/>
            <a:chOff x="5370222" y="365060"/>
            <a:chExt cx="6506531" cy="2400657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3E80B1DA-BA20-485B-8CF4-1DA1D680404D}"/>
                </a:ext>
              </a:extLst>
            </p:cNvPr>
            <p:cNvSpPr/>
            <p:nvPr/>
          </p:nvSpPr>
          <p:spPr>
            <a:xfrm>
              <a:off x="5370222" y="365060"/>
              <a:ext cx="3371193" cy="240065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９</a:t>
              </a:r>
              <a:endPara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23800CFC-969A-46B4-A7C3-A2691D81D5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3656" y="633201"/>
              <a:ext cx="774331" cy="880373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F82C3F1C-5A8E-4077-A85F-2F023350FF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3457" y="633201"/>
              <a:ext cx="774331" cy="880373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D4C9DE20-92EC-4BB7-A667-79C7AE14A6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99500" y="647758"/>
              <a:ext cx="771534" cy="879980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9FFDBAEB-8963-4696-A7F2-1FBB809D0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99562" y="676158"/>
              <a:ext cx="774331" cy="880373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44358AA3-E48C-428C-A788-4147FD004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02422" y="676158"/>
              <a:ext cx="774331" cy="880373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AE535CA5-FC58-4A91-83A4-383C8B7908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3655" y="1617201"/>
              <a:ext cx="774331" cy="880373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33EBCCFD-B343-45A9-89C9-ABF11E48D4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2436" y="1628326"/>
              <a:ext cx="774331" cy="880373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BA569176-0A0D-44FF-BFB5-FFBA2CF2BC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231" y="1639486"/>
              <a:ext cx="774331" cy="880373"/>
            </a:xfrm>
            <a:prstGeom prst="rect">
              <a:avLst/>
            </a:prstGeom>
          </p:spPr>
        </p:pic>
      </p:grpSp>
      <p:pic>
        <p:nvPicPr>
          <p:cNvPr id="58" name="図 57">
            <a:extLst>
              <a:ext uri="{FF2B5EF4-FFF2-40B4-BE49-F238E27FC236}">
                <a16:creationId xmlns:a16="http://schemas.microsoft.com/office/drawing/2014/main" id="{7F9B33DA-2792-4674-98BF-B8917609F5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430" y="1686787"/>
            <a:ext cx="796719" cy="83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650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5370222" y="365060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４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0DC41-86A0-4E3C-8DEB-646970C3709C}"/>
              </a:ext>
            </a:extLst>
          </p:cNvPr>
          <p:cNvSpPr/>
          <p:nvPr/>
        </p:nvSpPr>
        <p:spPr>
          <a:xfrm>
            <a:off x="613719" y="2056363"/>
            <a:ext cx="337119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５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8D59FAD-6CB3-4803-831A-6E7F7C23D084}"/>
              </a:ext>
            </a:extLst>
          </p:cNvPr>
          <p:cNvGrpSpPr/>
          <p:nvPr/>
        </p:nvGrpSpPr>
        <p:grpSpPr>
          <a:xfrm>
            <a:off x="238078" y="4629328"/>
            <a:ext cx="4017016" cy="864468"/>
            <a:chOff x="854529" y="4826884"/>
            <a:chExt cx="10832599" cy="1581824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992E51A-7BFA-4F38-A3C9-1F04C572B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529" y="4855960"/>
              <a:ext cx="1457184" cy="1523672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CF9B23D7-95B5-45B1-8B22-407B6F8B7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0968" y="4826884"/>
              <a:ext cx="1457184" cy="1523672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683852C9-5D70-4A1A-9409-3E7628ECF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408" y="4855960"/>
              <a:ext cx="1457184" cy="1523672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84A92CEB-3953-4A18-BD07-B52BB1161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6" y="4885036"/>
              <a:ext cx="1457184" cy="1523672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7C5003D-195C-4EFD-BCE3-3AA2B1943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29944" y="4826884"/>
              <a:ext cx="1457184" cy="1523672"/>
            </a:xfrm>
            <a:prstGeom prst="rect">
              <a:avLst/>
            </a:prstGeom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77EF89C-92F5-499A-AECA-FD3C31ACD625}"/>
              </a:ext>
            </a:extLst>
          </p:cNvPr>
          <p:cNvGrpSpPr/>
          <p:nvPr/>
        </p:nvGrpSpPr>
        <p:grpSpPr>
          <a:xfrm>
            <a:off x="4484054" y="1686787"/>
            <a:ext cx="1255422" cy="2926652"/>
            <a:chOff x="4114800" y="1702676"/>
            <a:chExt cx="1255422" cy="292665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E2E9148-F338-4082-9979-A87FC4631717}"/>
                </a:ext>
              </a:extLst>
            </p:cNvPr>
            <p:cNvCxnSpPr/>
            <p:nvPr/>
          </p:nvCxnSpPr>
          <p:spPr>
            <a:xfrm flipV="1">
              <a:off x="4114800" y="1702676"/>
              <a:ext cx="1255422" cy="1418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EB71212-BD8A-4E7C-ADE7-3FC815C4CAFE}"/>
                </a:ext>
              </a:extLst>
            </p:cNvPr>
            <p:cNvCxnSpPr>
              <a:cxnSpLocks/>
            </p:cNvCxnSpPr>
            <p:nvPr/>
          </p:nvCxnSpPr>
          <p:spPr>
            <a:xfrm>
              <a:off x="4114800" y="3143821"/>
              <a:ext cx="1255422" cy="1485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3664D60-7B1C-4D88-A089-D05F397F0CE9}"/>
              </a:ext>
            </a:extLst>
          </p:cNvPr>
          <p:cNvSpPr/>
          <p:nvPr/>
        </p:nvSpPr>
        <p:spPr>
          <a:xfrm>
            <a:off x="165780" y="4302918"/>
            <a:ext cx="3371192" cy="148550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5A2759F-6082-4997-B462-CB1F0A2337F0}"/>
              </a:ext>
            </a:extLst>
          </p:cNvPr>
          <p:cNvGrpSpPr/>
          <p:nvPr/>
        </p:nvGrpSpPr>
        <p:grpSpPr>
          <a:xfrm>
            <a:off x="146276" y="254026"/>
            <a:ext cx="5412451" cy="1289948"/>
            <a:chOff x="146276" y="254026"/>
            <a:chExt cx="5412451" cy="128994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15B2ECE-6D42-4838-85F9-7B0D8C39A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25" name="吹き出し: 角を丸めた四角形 24">
              <a:extLst>
                <a:ext uri="{FF2B5EF4-FFF2-40B4-BE49-F238E27FC236}">
                  <a16:creationId xmlns:a16="http://schemas.microsoft.com/office/drawing/2014/main" id="{2B031EE9-0981-44B2-839C-CE6F67736408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611F091-21D6-4160-A3F7-3EE7D24663F4}"/>
                </a:ext>
              </a:extLst>
            </p:cNvPr>
            <p:cNvSpPr/>
            <p:nvPr/>
          </p:nvSpPr>
          <p:spPr>
            <a:xfrm>
              <a:off x="1911574" y="528504"/>
              <a:ext cx="36471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５は４と？</a:t>
              </a:r>
            </a:p>
          </p:txBody>
        </p:sp>
      </p:grpSp>
      <p:pic>
        <p:nvPicPr>
          <p:cNvPr id="8" name="図 7">
            <a:extLst>
              <a:ext uri="{FF2B5EF4-FFF2-40B4-BE49-F238E27FC236}">
                <a16:creationId xmlns:a16="http://schemas.microsoft.com/office/drawing/2014/main" id="{DA5F1BD9-F074-49E3-8EFF-592DA65D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988" y="1141475"/>
            <a:ext cx="686899" cy="734622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82702CA-F9FB-46A8-93DA-B165C2D67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527" y="1141475"/>
            <a:ext cx="686899" cy="73462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FDECB02-0686-471F-A820-17521DC9C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450" y="1141475"/>
            <a:ext cx="686899" cy="734622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A88D858-44AE-4111-BA0A-5602087723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066" y="1141475"/>
            <a:ext cx="686899" cy="73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60170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0953D8-28B9-4748-8969-FDF9EBA7BB11}"/>
              </a:ext>
            </a:extLst>
          </p:cNvPr>
          <p:cNvSpPr/>
          <p:nvPr/>
        </p:nvSpPr>
        <p:spPr>
          <a:xfrm>
            <a:off x="4133193" y="1074509"/>
            <a:ext cx="392561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１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5A1A99-9383-4F32-8170-2711DF641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408" y="4805823"/>
            <a:ext cx="1457184" cy="1523672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A8E6A60-A05D-4DFD-8960-D8CC7DE01A93}"/>
              </a:ext>
            </a:extLst>
          </p:cNvPr>
          <p:cNvGrpSpPr/>
          <p:nvPr/>
        </p:nvGrpSpPr>
        <p:grpSpPr>
          <a:xfrm>
            <a:off x="146276" y="254026"/>
            <a:ext cx="5340124" cy="1289948"/>
            <a:chOff x="146276" y="254026"/>
            <a:chExt cx="5340124" cy="1289948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F4E2AB-078D-4FC6-9D97-91388D0FB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76" y="299540"/>
              <a:ext cx="1516834" cy="1155828"/>
            </a:xfrm>
            <a:prstGeom prst="rect">
              <a:avLst/>
            </a:prstGeom>
          </p:spPr>
        </p:pic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2D762C36-0D4D-48F7-9989-823A964F5942}"/>
                </a:ext>
              </a:extLst>
            </p:cNvPr>
            <p:cNvSpPr/>
            <p:nvPr/>
          </p:nvSpPr>
          <p:spPr>
            <a:xfrm>
              <a:off x="1991771" y="254026"/>
              <a:ext cx="3494629" cy="1289948"/>
            </a:xfrm>
            <a:prstGeom prst="wedgeRoundRectCallout">
              <a:avLst>
                <a:gd name="adj1" fmla="val -62512"/>
                <a:gd name="adj2" fmla="val -12053"/>
                <a:gd name="adj3" fmla="val 16667"/>
              </a:avLst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9266230-DAA4-4CE9-B201-264AD55E8D00}"/>
                </a:ext>
              </a:extLst>
            </p:cNvPr>
            <p:cNvSpPr/>
            <p:nvPr/>
          </p:nvSpPr>
          <p:spPr>
            <a:xfrm>
              <a:off x="2950320" y="528504"/>
              <a:ext cx="156966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１！</a:t>
              </a:r>
              <a:endParaRPr lang="ja-JP" alt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5554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480</Words>
  <Application>Microsoft Office PowerPoint</Application>
  <PresentationFormat>ワイド画面</PresentationFormat>
  <Paragraphs>213</Paragraphs>
  <Slides>90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90</vt:i4>
      </vt:variant>
    </vt:vector>
  </HeadingPairs>
  <TitlesOfParts>
    <vt:vector size="94" baseType="lpstr">
      <vt:lpstr>游ゴシック</vt:lpstr>
      <vt:lpstr>游ゴシック Light</vt:lpstr>
      <vt:lpstr>Arial</vt:lpstr>
      <vt:lpstr>Office テーマ</vt:lpstr>
      <vt:lpstr>ゆびをつかわないで、いえるようになろう♪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ゆびをつかわないで、いえるようになろう♪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ゆびをつかわないで、いえるようになろう♪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ゆびをつかわないで、いえるようになろう♪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ゆびをつかわないで、いえるようになろう♪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ゆびをつかわないで、いえるようになろう♪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8</cp:revision>
  <dcterms:created xsi:type="dcterms:W3CDTF">2020-05-21T00:41:07Z</dcterms:created>
  <dcterms:modified xsi:type="dcterms:W3CDTF">2020-05-21T05:01:39Z</dcterms:modified>
</cp:coreProperties>
</file>