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18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02FDE25-1E7D-4C6F-AA1E-51F56051BDD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AB8F1157-29AB-4888-A57C-06E096E3E6F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044AB7C-7C61-490B-953A-C66BF6275A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037A7-9230-4246-822A-770A2FA8D55E}" type="datetimeFigureOut">
              <a:rPr kumimoji="1" lang="ja-JP" altLang="en-US" smtClean="0"/>
              <a:t>2020/5/29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BBC52DF-E049-4607-86D9-6D2752ED44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94B0E51-37BC-454A-8B95-049292AEC1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5C172-9BF4-4BF0-AE6A-B70D803726C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157353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3A9F352-BCCE-4060-9854-EA7EDBF226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E3D1EF0E-318C-40DA-9419-30DCDA52763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31096AF-7D3C-4B57-AE3E-8295A25C0B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037A7-9230-4246-822A-770A2FA8D55E}" type="datetimeFigureOut">
              <a:rPr kumimoji="1" lang="ja-JP" altLang="en-US" smtClean="0"/>
              <a:t>2020/5/29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041EB5D-2201-4C16-858E-7357D3CEAB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8165091-F070-4327-87BF-B3A21B2D9B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5C172-9BF4-4BF0-AE6A-B70D803726C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007681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3799FCF6-E591-46AE-8DFC-B2D87E51292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60766595-DCBC-423B-9298-B6F5C9C57D1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07A3809-4668-4CCD-95FC-E51288BDB6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037A7-9230-4246-822A-770A2FA8D55E}" type="datetimeFigureOut">
              <a:rPr kumimoji="1" lang="ja-JP" altLang="en-US" smtClean="0"/>
              <a:t>2020/5/29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5C59F2A-98B0-4D4F-8005-02108726B9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C2E1EB0-0180-4A9F-8778-3B514B88D5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5C172-9BF4-4BF0-AE6A-B70D803726C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321612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893B3A3-6BCC-413F-BDD1-B6E5A1D01B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689F073-8CCA-4FE2-8BFE-B21040653E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A4B64EC-01CB-40E3-99B5-57E85B43FF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037A7-9230-4246-822A-770A2FA8D55E}" type="datetimeFigureOut">
              <a:rPr kumimoji="1" lang="ja-JP" altLang="en-US" smtClean="0"/>
              <a:t>2020/5/29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6443282-E8ED-4D49-871E-8FCB544826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3D067B3-9F4B-4EF9-A79C-D3207C8857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5C172-9BF4-4BF0-AE6A-B70D803726C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164091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9AB4E37-EA1E-497A-8F00-E524324213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AFC19564-052D-4BE0-B4B9-36CD219182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B3A5E98-5158-455E-BEDE-16A1634C54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037A7-9230-4246-822A-770A2FA8D55E}" type="datetimeFigureOut">
              <a:rPr kumimoji="1" lang="ja-JP" altLang="en-US" smtClean="0"/>
              <a:t>2020/5/29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47F4F65-1685-47C1-B3EC-6E77AEACBC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9EFBB31-466B-4DE1-98C5-1874ABFE3C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5C172-9BF4-4BF0-AE6A-B70D803726C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55865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C8C4E51-1278-40F1-8223-30E6A0B751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BC822D1-444F-4C54-A84B-BCD6C9E2741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E4047411-E88C-4D14-B90E-06B3166487F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FD3F1133-B4D2-4AE2-90D3-F95F200F47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037A7-9230-4246-822A-770A2FA8D55E}" type="datetimeFigureOut">
              <a:rPr kumimoji="1" lang="ja-JP" altLang="en-US" smtClean="0"/>
              <a:t>2020/5/29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6AEE13D-BA00-426B-9501-8919ECF2C4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69C71B5D-26DE-4999-AD05-C89A814EE7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5C172-9BF4-4BF0-AE6A-B70D803726C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224207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DDD6629-DF86-43C9-B140-EF11D97B45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4C8BA80-0D69-4543-98E6-8C34EF15E3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A4A3B5FE-6467-4291-8BE9-44C4C91B823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28E270F5-2AD3-4264-A149-CC8AF346BDA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2226864F-7631-4B9C-8C5B-284FE2B5988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8E081D01-423D-4F3E-AC48-2545199D85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037A7-9230-4246-822A-770A2FA8D55E}" type="datetimeFigureOut">
              <a:rPr kumimoji="1" lang="ja-JP" altLang="en-US" smtClean="0"/>
              <a:t>2020/5/29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7162C492-CB55-4801-B342-17E9D450BC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0B5D8EB2-B4FA-44B4-85DE-C508A2F869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5C172-9BF4-4BF0-AE6A-B70D803726C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046686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E8DDC00-D9C8-471D-98D1-012F0198CB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83F55322-41B6-40D0-BED3-6B034BD900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037A7-9230-4246-822A-770A2FA8D55E}" type="datetimeFigureOut">
              <a:rPr kumimoji="1" lang="ja-JP" altLang="en-US" smtClean="0"/>
              <a:t>2020/5/29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2E02B10D-7050-451A-A3A9-84C43D52BD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388EF7D4-EF71-4A65-8EBB-A74F7843E2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5C172-9BF4-4BF0-AE6A-B70D803726C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050658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D97C9F84-5520-46AF-A83D-59F79AB640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037A7-9230-4246-822A-770A2FA8D55E}" type="datetimeFigureOut">
              <a:rPr kumimoji="1" lang="ja-JP" altLang="en-US" smtClean="0"/>
              <a:t>2020/5/29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DA960B3A-3240-4151-812B-C59F97C08A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5CAE1564-394A-404B-B986-85353137D4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5C172-9BF4-4BF0-AE6A-B70D803726C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820250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749B44D-3A68-4C3C-BC5E-F1DA04921A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D1045C5-882F-4761-ADB8-FF44F1A020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D8D5F619-6BB1-491E-8AAB-DF51043EBD5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251AB38-09D4-42DB-B364-1EE6E6F506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037A7-9230-4246-822A-770A2FA8D55E}" type="datetimeFigureOut">
              <a:rPr kumimoji="1" lang="ja-JP" altLang="en-US" smtClean="0"/>
              <a:t>2020/5/29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3E00600E-6A6A-4437-A8EE-84EA85EBE1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1E26E9C-0F34-4EAF-AA9E-9A13FBD405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5C172-9BF4-4BF0-AE6A-B70D803726C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855732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B311672-E2E0-43F2-9CDD-783460E927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3F94D5D0-68EB-48DF-A21C-8916D6E7872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5B080A7F-70B5-49E6-B9D1-742B474DF3B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36576C5-183E-4D3A-BDF1-681B4E49BB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037A7-9230-4246-822A-770A2FA8D55E}" type="datetimeFigureOut">
              <a:rPr kumimoji="1" lang="ja-JP" altLang="en-US" smtClean="0"/>
              <a:t>2020/5/29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81916A7-CB29-40F3-84B1-E829B5079B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EE4883F-4F88-4CC0-BCB9-69AA53C2C1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5C172-9BF4-4BF0-AE6A-B70D803726C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18729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21BC1AA5-9E6F-499A-B026-71315A25A0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8B3BFFA1-203C-4A8C-A693-4F94C35DAB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923AB05-FB9E-4666-BD96-042B8961B7F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D037A7-9230-4246-822A-770A2FA8D55E}" type="datetimeFigureOut">
              <a:rPr kumimoji="1" lang="ja-JP" altLang="en-US" smtClean="0"/>
              <a:t>2020/5/29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7108A47-BD96-468B-9E72-570E782D1F5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282D17B-C843-41E6-8ED5-3DAA4B1F63E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15C172-9BF4-4BF0-AE6A-B70D803726C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010560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irasutoya.com/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7" Type="http://schemas.openxmlformats.org/officeDocument/2006/relationships/image" Target="../media/image18.png"/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C840C34-3033-4FF6-B34D-6F42DE6714E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38578" y="253119"/>
            <a:ext cx="9144000" cy="2387600"/>
          </a:xfrm>
        </p:spPr>
        <p:txBody>
          <a:bodyPr/>
          <a:lstStyle/>
          <a:p>
            <a:r>
              <a:rPr kumimoji="1"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なかまあつめてグラフを作成しよう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B9BB62A-032C-44D5-B256-C76F9D524752}"/>
              </a:ext>
            </a:extLst>
          </p:cNvPr>
          <p:cNvSpPr txBox="1">
            <a:spLocks/>
          </p:cNvSpPr>
          <p:nvPr/>
        </p:nvSpPr>
        <p:spPr>
          <a:xfrm>
            <a:off x="6096000" y="6220569"/>
            <a:ext cx="5883965" cy="384312"/>
          </a:xfrm>
          <a:prstGeom prst="rect">
            <a:avLst/>
          </a:prstGeom>
        </p:spPr>
        <p:txBody>
          <a:bodyPr vert="horz" lIns="91440" tIns="45720" rIns="91440" bIns="45720" rtlCol="0">
            <a:normAutofit fontScale="550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画像は以下のサイトの利用規約に従い使用させていただきました。</a:t>
            </a:r>
            <a:br>
              <a:rPr lang="en-US" altLang="ja-JP" dirty="0"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いらすと</a:t>
            </a:r>
            <a:r>
              <a:rPr lang="ja-JP" altLang="en-US" dirty="0" err="1">
                <a:latin typeface="メイリオ" panose="020B0604030504040204" pitchFamily="50" charset="-128"/>
                <a:ea typeface="メイリオ" panose="020B0604030504040204" pitchFamily="50" charset="-128"/>
              </a:rPr>
              <a:t>や</a:t>
            </a: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en-US" altLang="ja-JP" dirty="0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lang="en-US" altLang="ja-JP" dirty="0">
                <a:latin typeface="メイリオ" panose="020B0604030504040204" pitchFamily="50" charset="-128"/>
                <a:ea typeface="メイリオ" panose="020B0604030504040204" pitchFamily="50" charset="-128"/>
                <a:hlinkClick r:id="rId2"/>
              </a:rPr>
              <a:t>https://www.irasutoya.com/</a:t>
            </a:r>
            <a:endParaRPr lang="en-US" altLang="ja-JP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00E99C5-F47E-4A18-B11B-B5B8FB66CFE5}"/>
              </a:ext>
            </a:extLst>
          </p:cNvPr>
          <p:cNvSpPr txBox="1"/>
          <p:nvPr/>
        </p:nvSpPr>
        <p:spPr>
          <a:xfrm>
            <a:off x="1038578" y="3074504"/>
            <a:ext cx="978844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使い方</a:t>
            </a:r>
            <a:endParaRPr kumimoji="1" lang="en-US" altLang="ja-JP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①電子黒板に映し、アニメーションで開始する。</a:t>
            </a:r>
            <a:endParaRPr lang="en-US" altLang="ja-JP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②子どもたちには、プリントを配布しグラフに絵の数だけ〇を書く。</a:t>
            </a:r>
            <a:endParaRPr kumimoji="1" lang="en-US" altLang="ja-JP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③答え合わせは、エンターキーを押すと自動で〇が表示される。</a:t>
            </a:r>
            <a:endParaRPr lang="en-US" altLang="ja-JP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en-US" altLang="ja-JP" dirty="0"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kumimoji="1"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タブレットで絵を動かして、子どもたちに行わせたい場合</a:t>
            </a:r>
            <a:r>
              <a:rPr kumimoji="1" lang="en-US" altLang="ja-JP" dirty="0">
                <a:latin typeface="メイリオ" panose="020B0604030504040204" pitchFamily="50" charset="-128"/>
                <a:ea typeface="メイリオ" panose="020B0604030504040204" pitchFamily="50" charset="-128"/>
              </a:rPr>
              <a:t>Excel</a:t>
            </a: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版もあります。</a:t>
            </a:r>
            <a:endParaRPr kumimoji="1"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141732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F43CD5E-FF3F-4277-996A-DE365B575B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1687"/>
            <a:ext cx="10515600" cy="854075"/>
          </a:xfrm>
        </p:spPr>
        <p:txBody>
          <a:bodyPr>
            <a:normAutofit/>
          </a:bodyPr>
          <a:lstStyle/>
          <a:p>
            <a:r>
              <a:rPr lang="ja-JP" altLang="en-US" sz="3200" b="1" dirty="0"/>
              <a:t>おなじなかまであつめて　グラフをかんせいさせよう。</a:t>
            </a:r>
            <a:endParaRPr kumimoji="1" lang="ja-JP" altLang="en-US" sz="3200" b="1" dirty="0"/>
          </a:p>
        </p:txBody>
      </p:sp>
      <p:pic>
        <p:nvPicPr>
          <p:cNvPr id="12" name="図 11">
            <a:extLst>
              <a:ext uri="{FF2B5EF4-FFF2-40B4-BE49-F238E27FC236}">
                <a16:creationId xmlns:a16="http://schemas.microsoft.com/office/drawing/2014/main" id="{39D73C39-A6AE-4E31-8942-20F8971A331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2760" y="1034964"/>
            <a:ext cx="503170" cy="503170"/>
          </a:xfrm>
          <a:prstGeom prst="rect">
            <a:avLst/>
          </a:prstGeom>
        </p:spPr>
      </p:pic>
      <p:pic>
        <p:nvPicPr>
          <p:cNvPr id="14" name="図 13">
            <a:extLst>
              <a:ext uri="{FF2B5EF4-FFF2-40B4-BE49-F238E27FC236}">
                <a16:creationId xmlns:a16="http://schemas.microsoft.com/office/drawing/2014/main" id="{794DFB20-BE11-4BC2-9EFD-EEC04E4C949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81328" y="1297582"/>
            <a:ext cx="419928" cy="419928"/>
          </a:xfrm>
          <a:prstGeom prst="rect">
            <a:avLst/>
          </a:prstGeom>
        </p:spPr>
      </p:pic>
      <p:pic>
        <p:nvPicPr>
          <p:cNvPr id="18" name="図 17">
            <a:extLst>
              <a:ext uri="{FF2B5EF4-FFF2-40B4-BE49-F238E27FC236}">
                <a16:creationId xmlns:a16="http://schemas.microsoft.com/office/drawing/2014/main" id="{87321FFF-8307-4CA4-B876-0306EEFC7BE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42038" y="1033412"/>
            <a:ext cx="504722" cy="504722"/>
          </a:xfrm>
          <a:prstGeom prst="rect">
            <a:avLst/>
          </a:prstGeom>
        </p:spPr>
      </p:pic>
      <p:pic>
        <p:nvPicPr>
          <p:cNvPr id="20" name="図 19">
            <a:extLst>
              <a:ext uri="{FF2B5EF4-FFF2-40B4-BE49-F238E27FC236}">
                <a16:creationId xmlns:a16="http://schemas.microsoft.com/office/drawing/2014/main" id="{4EC04C6B-CDC4-4796-897E-17203F32275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4434" y="1099095"/>
            <a:ext cx="517249" cy="517249"/>
          </a:xfrm>
          <a:prstGeom prst="rect">
            <a:avLst/>
          </a:prstGeom>
        </p:spPr>
      </p:pic>
      <p:pic>
        <p:nvPicPr>
          <p:cNvPr id="22" name="図 21">
            <a:extLst>
              <a:ext uri="{FF2B5EF4-FFF2-40B4-BE49-F238E27FC236}">
                <a16:creationId xmlns:a16="http://schemas.microsoft.com/office/drawing/2014/main" id="{E320D51B-10B6-456B-B91F-8EAB7B9232F6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0617" y="1207396"/>
            <a:ext cx="517249" cy="517249"/>
          </a:xfrm>
          <a:prstGeom prst="rect">
            <a:avLst/>
          </a:prstGeom>
        </p:spPr>
      </p:pic>
      <p:pic>
        <p:nvPicPr>
          <p:cNvPr id="23" name="図 22">
            <a:extLst>
              <a:ext uri="{FF2B5EF4-FFF2-40B4-BE49-F238E27FC236}">
                <a16:creationId xmlns:a16="http://schemas.microsoft.com/office/drawing/2014/main" id="{B2A18E89-3036-4845-9349-53166F0009E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4401" y="1758423"/>
            <a:ext cx="503170" cy="503170"/>
          </a:xfrm>
          <a:prstGeom prst="rect">
            <a:avLst/>
          </a:prstGeom>
        </p:spPr>
      </p:pic>
      <p:pic>
        <p:nvPicPr>
          <p:cNvPr id="24" name="図 23">
            <a:extLst>
              <a:ext uri="{FF2B5EF4-FFF2-40B4-BE49-F238E27FC236}">
                <a16:creationId xmlns:a16="http://schemas.microsoft.com/office/drawing/2014/main" id="{ED99CF2C-9E0B-48A8-8CC7-142282733C0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68231" y="1986580"/>
            <a:ext cx="503170" cy="503170"/>
          </a:xfrm>
          <a:prstGeom prst="rect">
            <a:avLst/>
          </a:prstGeom>
        </p:spPr>
      </p:pic>
      <p:pic>
        <p:nvPicPr>
          <p:cNvPr id="26" name="図 25">
            <a:extLst>
              <a:ext uri="{FF2B5EF4-FFF2-40B4-BE49-F238E27FC236}">
                <a16:creationId xmlns:a16="http://schemas.microsoft.com/office/drawing/2014/main" id="{A016FAE1-F893-4688-87D4-AC41771A245B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27829" y="2067546"/>
            <a:ext cx="517249" cy="517249"/>
          </a:xfrm>
          <a:prstGeom prst="rect">
            <a:avLst/>
          </a:prstGeom>
        </p:spPr>
      </p:pic>
      <p:pic>
        <p:nvPicPr>
          <p:cNvPr id="27" name="図 26">
            <a:extLst>
              <a:ext uri="{FF2B5EF4-FFF2-40B4-BE49-F238E27FC236}">
                <a16:creationId xmlns:a16="http://schemas.microsoft.com/office/drawing/2014/main" id="{7FD8FBED-03AD-4AC8-93A5-AADB5F917B2F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11772" y="805272"/>
            <a:ext cx="517249" cy="517249"/>
          </a:xfrm>
          <a:prstGeom prst="rect">
            <a:avLst/>
          </a:prstGeom>
        </p:spPr>
      </p:pic>
      <p:pic>
        <p:nvPicPr>
          <p:cNvPr id="28" name="図 27">
            <a:extLst>
              <a:ext uri="{FF2B5EF4-FFF2-40B4-BE49-F238E27FC236}">
                <a16:creationId xmlns:a16="http://schemas.microsoft.com/office/drawing/2014/main" id="{220A9B4A-22D3-439B-A40E-7E308311D0B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8088" y="1975455"/>
            <a:ext cx="504722" cy="504722"/>
          </a:xfrm>
          <a:prstGeom prst="rect">
            <a:avLst/>
          </a:prstGeom>
        </p:spPr>
      </p:pic>
      <p:pic>
        <p:nvPicPr>
          <p:cNvPr id="29" name="図 28">
            <a:extLst>
              <a:ext uri="{FF2B5EF4-FFF2-40B4-BE49-F238E27FC236}">
                <a16:creationId xmlns:a16="http://schemas.microsoft.com/office/drawing/2014/main" id="{BE466870-5336-4B81-BF26-6439D082A4E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43639" y="1961210"/>
            <a:ext cx="504722" cy="504722"/>
          </a:xfrm>
          <a:prstGeom prst="rect">
            <a:avLst/>
          </a:prstGeom>
        </p:spPr>
      </p:pic>
      <p:pic>
        <p:nvPicPr>
          <p:cNvPr id="30" name="図 29">
            <a:extLst>
              <a:ext uri="{FF2B5EF4-FFF2-40B4-BE49-F238E27FC236}">
                <a16:creationId xmlns:a16="http://schemas.microsoft.com/office/drawing/2014/main" id="{C422392E-3657-49AB-93EA-86677F08B7B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08719" y="1466458"/>
            <a:ext cx="517249" cy="517249"/>
          </a:xfrm>
          <a:prstGeom prst="rect">
            <a:avLst/>
          </a:prstGeom>
        </p:spPr>
      </p:pic>
      <p:pic>
        <p:nvPicPr>
          <p:cNvPr id="31" name="図 30">
            <a:extLst>
              <a:ext uri="{FF2B5EF4-FFF2-40B4-BE49-F238E27FC236}">
                <a16:creationId xmlns:a16="http://schemas.microsoft.com/office/drawing/2014/main" id="{3407BDE1-43D5-4345-BC45-BAE81108519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83142" y="2096224"/>
            <a:ext cx="517249" cy="517249"/>
          </a:xfrm>
          <a:prstGeom prst="rect">
            <a:avLst/>
          </a:prstGeom>
        </p:spPr>
      </p:pic>
      <p:pic>
        <p:nvPicPr>
          <p:cNvPr id="32" name="図 31">
            <a:extLst>
              <a:ext uri="{FF2B5EF4-FFF2-40B4-BE49-F238E27FC236}">
                <a16:creationId xmlns:a16="http://schemas.microsoft.com/office/drawing/2014/main" id="{8214D02B-7F01-4069-86AB-0532F85EB63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466" y="2036602"/>
            <a:ext cx="517249" cy="517249"/>
          </a:xfrm>
          <a:prstGeom prst="rect">
            <a:avLst/>
          </a:prstGeom>
        </p:spPr>
      </p:pic>
      <p:pic>
        <p:nvPicPr>
          <p:cNvPr id="33" name="図 32">
            <a:extLst>
              <a:ext uri="{FF2B5EF4-FFF2-40B4-BE49-F238E27FC236}">
                <a16:creationId xmlns:a16="http://schemas.microsoft.com/office/drawing/2014/main" id="{EA431895-100B-4E8C-B8B7-16DC952C5D30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46760" y="2254554"/>
            <a:ext cx="517249" cy="517249"/>
          </a:xfrm>
          <a:prstGeom prst="rect">
            <a:avLst/>
          </a:prstGeom>
        </p:spPr>
      </p:pic>
      <p:pic>
        <p:nvPicPr>
          <p:cNvPr id="34" name="図 33">
            <a:extLst>
              <a:ext uri="{FF2B5EF4-FFF2-40B4-BE49-F238E27FC236}">
                <a16:creationId xmlns:a16="http://schemas.microsoft.com/office/drawing/2014/main" id="{7B909146-829D-4FE0-B8B6-A99F6B3B6EA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75991" y="1717510"/>
            <a:ext cx="419928" cy="419928"/>
          </a:xfrm>
          <a:prstGeom prst="rect">
            <a:avLst/>
          </a:prstGeom>
        </p:spPr>
      </p:pic>
      <p:pic>
        <p:nvPicPr>
          <p:cNvPr id="35" name="図 34">
            <a:extLst>
              <a:ext uri="{FF2B5EF4-FFF2-40B4-BE49-F238E27FC236}">
                <a16:creationId xmlns:a16="http://schemas.microsoft.com/office/drawing/2014/main" id="{E5AA486C-6490-48F8-A1B8-2AAB4166CBE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07357" y="843479"/>
            <a:ext cx="504722" cy="504722"/>
          </a:xfrm>
          <a:prstGeom prst="rect">
            <a:avLst/>
          </a:prstGeom>
        </p:spPr>
      </p:pic>
      <p:pic>
        <p:nvPicPr>
          <p:cNvPr id="36" name="図 35">
            <a:extLst>
              <a:ext uri="{FF2B5EF4-FFF2-40B4-BE49-F238E27FC236}">
                <a16:creationId xmlns:a16="http://schemas.microsoft.com/office/drawing/2014/main" id="{99E280F4-D164-4809-99E8-EC6E18B533C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89618" y="879298"/>
            <a:ext cx="503170" cy="503170"/>
          </a:xfrm>
          <a:prstGeom prst="rect">
            <a:avLst/>
          </a:prstGeom>
        </p:spPr>
      </p:pic>
      <p:pic>
        <p:nvPicPr>
          <p:cNvPr id="3" name="図 2">
            <a:extLst>
              <a:ext uri="{FF2B5EF4-FFF2-40B4-BE49-F238E27FC236}">
                <a16:creationId xmlns:a16="http://schemas.microsoft.com/office/drawing/2014/main" id="{EB49C642-7F3A-4852-B891-4FA79B4A69FD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-529674" y="2846109"/>
            <a:ext cx="11674752" cy="3776824"/>
          </a:xfrm>
          <a:prstGeom prst="rect">
            <a:avLst/>
          </a:prstGeom>
        </p:spPr>
      </p:pic>
      <p:sp>
        <p:nvSpPr>
          <p:cNvPr id="38" name="楕円 37">
            <a:extLst>
              <a:ext uri="{FF2B5EF4-FFF2-40B4-BE49-F238E27FC236}">
                <a16:creationId xmlns:a16="http://schemas.microsoft.com/office/drawing/2014/main" id="{E914E794-FE51-45C8-A562-049288BD0A42}"/>
              </a:ext>
            </a:extLst>
          </p:cNvPr>
          <p:cNvSpPr/>
          <p:nvPr/>
        </p:nvSpPr>
        <p:spPr>
          <a:xfrm>
            <a:off x="2084025" y="4564938"/>
            <a:ext cx="523933" cy="520844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9" name="楕円 38">
            <a:extLst>
              <a:ext uri="{FF2B5EF4-FFF2-40B4-BE49-F238E27FC236}">
                <a16:creationId xmlns:a16="http://schemas.microsoft.com/office/drawing/2014/main" id="{1FBD4C4F-88F6-4CAA-AE7A-BF20A2AFB42F}"/>
              </a:ext>
            </a:extLst>
          </p:cNvPr>
          <p:cNvSpPr/>
          <p:nvPr/>
        </p:nvSpPr>
        <p:spPr>
          <a:xfrm>
            <a:off x="2074322" y="5146619"/>
            <a:ext cx="523933" cy="520844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0" name="楕円 39">
            <a:extLst>
              <a:ext uri="{FF2B5EF4-FFF2-40B4-BE49-F238E27FC236}">
                <a16:creationId xmlns:a16="http://schemas.microsoft.com/office/drawing/2014/main" id="{13E74475-2C41-4FBA-B28B-62E435E483CA}"/>
              </a:ext>
            </a:extLst>
          </p:cNvPr>
          <p:cNvSpPr/>
          <p:nvPr/>
        </p:nvSpPr>
        <p:spPr>
          <a:xfrm>
            <a:off x="7939377" y="3436860"/>
            <a:ext cx="523933" cy="520844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1" name="楕円 40">
            <a:extLst>
              <a:ext uri="{FF2B5EF4-FFF2-40B4-BE49-F238E27FC236}">
                <a16:creationId xmlns:a16="http://schemas.microsoft.com/office/drawing/2014/main" id="{AFBBE18B-EE0D-45FB-9770-A22F1F18132A}"/>
              </a:ext>
            </a:extLst>
          </p:cNvPr>
          <p:cNvSpPr/>
          <p:nvPr/>
        </p:nvSpPr>
        <p:spPr>
          <a:xfrm>
            <a:off x="7939378" y="4002820"/>
            <a:ext cx="523933" cy="520844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2" name="楕円 41">
            <a:extLst>
              <a:ext uri="{FF2B5EF4-FFF2-40B4-BE49-F238E27FC236}">
                <a16:creationId xmlns:a16="http://schemas.microsoft.com/office/drawing/2014/main" id="{0FC19AC9-6CE9-4927-BD98-7AED4AA6F2ED}"/>
              </a:ext>
            </a:extLst>
          </p:cNvPr>
          <p:cNvSpPr/>
          <p:nvPr/>
        </p:nvSpPr>
        <p:spPr>
          <a:xfrm>
            <a:off x="7961306" y="4540864"/>
            <a:ext cx="523933" cy="520844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3" name="楕円 42">
            <a:extLst>
              <a:ext uri="{FF2B5EF4-FFF2-40B4-BE49-F238E27FC236}">
                <a16:creationId xmlns:a16="http://schemas.microsoft.com/office/drawing/2014/main" id="{91A5DDBE-288A-4F48-89D1-E6B681036061}"/>
              </a:ext>
            </a:extLst>
          </p:cNvPr>
          <p:cNvSpPr/>
          <p:nvPr/>
        </p:nvSpPr>
        <p:spPr>
          <a:xfrm>
            <a:off x="7961307" y="5144731"/>
            <a:ext cx="523933" cy="520844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4" name="楕円 43">
            <a:extLst>
              <a:ext uri="{FF2B5EF4-FFF2-40B4-BE49-F238E27FC236}">
                <a16:creationId xmlns:a16="http://schemas.microsoft.com/office/drawing/2014/main" id="{8E8AB77A-623E-4A7F-A80F-BD14F65967E7}"/>
              </a:ext>
            </a:extLst>
          </p:cNvPr>
          <p:cNvSpPr/>
          <p:nvPr/>
        </p:nvSpPr>
        <p:spPr>
          <a:xfrm>
            <a:off x="6086393" y="4564938"/>
            <a:ext cx="523933" cy="520844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5" name="楕円 44">
            <a:extLst>
              <a:ext uri="{FF2B5EF4-FFF2-40B4-BE49-F238E27FC236}">
                <a16:creationId xmlns:a16="http://schemas.microsoft.com/office/drawing/2014/main" id="{ED2D1DEF-E77F-47C0-8BC9-423FD1E5BF3E}"/>
              </a:ext>
            </a:extLst>
          </p:cNvPr>
          <p:cNvSpPr/>
          <p:nvPr/>
        </p:nvSpPr>
        <p:spPr>
          <a:xfrm>
            <a:off x="6086394" y="5144731"/>
            <a:ext cx="523933" cy="520844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6" name="楕円 45">
            <a:extLst>
              <a:ext uri="{FF2B5EF4-FFF2-40B4-BE49-F238E27FC236}">
                <a16:creationId xmlns:a16="http://schemas.microsoft.com/office/drawing/2014/main" id="{ADA292F3-11D8-4D61-9027-BF93078D8F56}"/>
              </a:ext>
            </a:extLst>
          </p:cNvPr>
          <p:cNvSpPr/>
          <p:nvPr/>
        </p:nvSpPr>
        <p:spPr>
          <a:xfrm>
            <a:off x="4078202" y="3436860"/>
            <a:ext cx="523933" cy="520844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7" name="楕円 46">
            <a:extLst>
              <a:ext uri="{FF2B5EF4-FFF2-40B4-BE49-F238E27FC236}">
                <a16:creationId xmlns:a16="http://schemas.microsoft.com/office/drawing/2014/main" id="{2767270B-0035-4BAF-A070-7D1554314F2C}"/>
              </a:ext>
            </a:extLst>
          </p:cNvPr>
          <p:cNvSpPr/>
          <p:nvPr/>
        </p:nvSpPr>
        <p:spPr>
          <a:xfrm>
            <a:off x="4057749" y="4012976"/>
            <a:ext cx="523933" cy="520844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8" name="楕円 47">
            <a:extLst>
              <a:ext uri="{FF2B5EF4-FFF2-40B4-BE49-F238E27FC236}">
                <a16:creationId xmlns:a16="http://schemas.microsoft.com/office/drawing/2014/main" id="{1531AC77-AB27-4608-AA4E-4EF92558D5B9}"/>
              </a:ext>
            </a:extLst>
          </p:cNvPr>
          <p:cNvSpPr/>
          <p:nvPr/>
        </p:nvSpPr>
        <p:spPr>
          <a:xfrm>
            <a:off x="4057750" y="4564938"/>
            <a:ext cx="523933" cy="520844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9" name="楕円 48">
            <a:extLst>
              <a:ext uri="{FF2B5EF4-FFF2-40B4-BE49-F238E27FC236}">
                <a16:creationId xmlns:a16="http://schemas.microsoft.com/office/drawing/2014/main" id="{0659C6EC-2E99-48B9-BE2E-3C071120358B}"/>
              </a:ext>
            </a:extLst>
          </p:cNvPr>
          <p:cNvSpPr/>
          <p:nvPr/>
        </p:nvSpPr>
        <p:spPr>
          <a:xfrm>
            <a:off x="4064434" y="5133096"/>
            <a:ext cx="523933" cy="520844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0" name="楕円 49">
            <a:extLst>
              <a:ext uri="{FF2B5EF4-FFF2-40B4-BE49-F238E27FC236}">
                <a16:creationId xmlns:a16="http://schemas.microsoft.com/office/drawing/2014/main" id="{59CD08D7-64EF-4DAC-A019-A9CDDEDBEE38}"/>
              </a:ext>
            </a:extLst>
          </p:cNvPr>
          <p:cNvSpPr/>
          <p:nvPr/>
        </p:nvSpPr>
        <p:spPr>
          <a:xfrm>
            <a:off x="9781038" y="4020020"/>
            <a:ext cx="523933" cy="520844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1" name="楕円 50">
            <a:extLst>
              <a:ext uri="{FF2B5EF4-FFF2-40B4-BE49-F238E27FC236}">
                <a16:creationId xmlns:a16="http://schemas.microsoft.com/office/drawing/2014/main" id="{A9F382E7-5FCB-46A1-911A-D9822FEFB37D}"/>
              </a:ext>
            </a:extLst>
          </p:cNvPr>
          <p:cNvSpPr/>
          <p:nvPr/>
        </p:nvSpPr>
        <p:spPr>
          <a:xfrm>
            <a:off x="9792788" y="4569676"/>
            <a:ext cx="523933" cy="520844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2" name="楕円 51">
            <a:extLst>
              <a:ext uri="{FF2B5EF4-FFF2-40B4-BE49-F238E27FC236}">
                <a16:creationId xmlns:a16="http://schemas.microsoft.com/office/drawing/2014/main" id="{42AC11EA-8792-4111-A83A-E8544BEFFCCB}"/>
              </a:ext>
            </a:extLst>
          </p:cNvPr>
          <p:cNvSpPr/>
          <p:nvPr/>
        </p:nvSpPr>
        <p:spPr>
          <a:xfrm>
            <a:off x="9836220" y="5133096"/>
            <a:ext cx="523933" cy="520844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5" name="楕円 54">
            <a:extLst>
              <a:ext uri="{FF2B5EF4-FFF2-40B4-BE49-F238E27FC236}">
                <a16:creationId xmlns:a16="http://schemas.microsoft.com/office/drawing/2014/main" id="{85E5D27A-C7BB-4627-BFC1-28CB0EB07402}"/>
              </a:ext>
            </a:extLst>
          </p:cNvPr>
          <p:cNvSpPr/>
          <p:nvPr/>
        </p:nvSpPr>
        <p:spPr>
          <a:xfrm>
            <a:off x="2084025" y="2859923"/>
            <a:ext cx="523933" cy="520844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6" name="楕円 55">
            <a:extLst>
              <a:ext uri="{FF2B5EF4-FFF2-40B4-BE49-F238E27FC236}">
                <a16:creationId xmlns:a16="http://schemas.microsoft.com/office/drawing/2014/main" id="{866A2406-0D90-441D-BD6E-4ED93B3CDA38}"/>
              </a:ext>
            </a:extLst>
          </p:cNvPr>
          <p:cNvSpPr/>
          <p:nvPr/>
        </p:nvSpPr>
        <p:spPr>
          <a:xfrm>
            <a:off x="2084381" y="3436860"/>
            <a:ext cx="523933" cy="520844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7" name="楕円 56">
            <a:extLst>
              <a:ext uri="{FF2B5EF4-FFF2-40B4-BE49-F238E27FC236}">
                <a16:creationId xmlns:a16="http://schemas.microsoft.com/office/drawing/2014/main" id="{023F7A8E-9B77-434B-A584-ED2E94F4DB61}"/>
              </a:ext>
            </a:extLst>
          </p:cNvPr>
          <p:cNvSpPr/>
          <p:nvPr/>
        </p:nvSpPr>
        <p:spPr>
          <a:xfrm>
            <a:off x="2078509" y="4020020"/>
            <a:ext cx="523933" cy="520844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693756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52" grpId="0" animBg="1"/>
      <p:bldP spid="55" grpId="0" animBg="1"/>
      <p:bldP spid="56" grpId="0" animBg="1"/>
      <p:bldP spid="5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F43CD5E-FF3F-4277-996A-DE365B575B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13334"/>
            <a:ext cx="10515600" cy="854075"/>
          </a:xfrm>
        </p:spPr>
        <p:txBody>
          <a:bodyPr>
            <a:normAutofit/>
          </a:bodyPr>
          <a:lstStyle/>
          <a:p>
            <a:r>
              <a:rPr lang="ja-JP" altLang="en-US" sz="3200" b="1" dirty="0"/>
              <a:t>おなじなかまであつめて　グラフをかんせいさせよう。</a:t>
            </a:r>
            <a:endParaRPr kumimoji="1" lang="ja-JP" altLang="en-US" sz="3200" b="1" dirty="0"/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id="{AF9D2C8D-FDFE-46F0-B1A7-46D37CD406A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450161" y="2899031"/>
            <a:ext cx="11674752" cy="3845636"/>
          </a:xfrm>
          <a:prstGeom prst="rect">
            <a:avLst/>
          </a:prstGeom>
        </p:spPr>
      </p:pic>
      <p:pic>
        <p:nvPicPr>
          <p:cNvPr id="5" name="図 4">
            <a:extLst>
              <a:ext uri="{FF2B5EF4-FFF2-40B4-BE49-F238E27FC236}">
                <a16:creationId xmlns:a16="http://schemas.microsoft.com/office/drawing/2014/main" id="{6E1BBE72-D36A-4DFA-B806-1F238496BEE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67225" y="2071273"/>
            <a:ext cx="624855" cy="624855"/>
          </a:xfrm>
          <a:prstGeom prst="rect">
            <a:avLst/>
          </a:prstGeom>
        </p:spPr>
      </p:pic>
      <p:pic>
        <p:nvPicPr>
          <p:cNvPr id="7" name="図 6">
            <a:extLst>
              <a:ext uri="{FF2B5EF4-FFF2-40B4-BE49-F238E27FC236}">
                <a16:creationId xmlns:a16="http://schemas.microsoft.com/office/drawing/2014/main" id="{947FC256-8BE6-4206-96C8-5C9EEA543CE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0439" y="1058791"/>
            <a:ext cx="624855" cy="624855"/>
          </a:xfrm>
          <a:prstGeom prst="rect">
            <a:avLst/>
          </a:prstGeom>
        </p:spPr>
      </p:pic>
      <p:pic>
        <p:nvPicPr>
          <p:cNvPr id="9" name="図 8">
            <a:extLst>
              <a:ext uri="{FF2B5EF4-FFF2-40B4-BE49-F238E27FC236}">
                <a16:creationId xmlns:a16="http://schemas.microsoft.com/office/drawing/2014/main" id="{4630672A-9040-4608-B64D-E1A2C0CD2605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06515" y="2153288"/>
            <a:ext cx="624855" cy="624855"/>
          </a:xfrm>
          <a:prstGeom prst="rect">
            <a:avLst/>
          </a:prstGeom>
        </p:spPr>
      </p:pic>
      <p:pic>
        <p:nvPicPr>
          <p:cNvPr id="12" name="図 11">
            <a:extLst>
              <a:ext uri="{FF2B5EF4-FFF2-40B4-BE49-F238E27FC236}">
                <a16:creationId xmlns:a16="http://schemas.microsoft.com/office/drawing/2014/main" id="{2AFC6B4C-2F85-46D9-9E69-CA1C2AB7B5D9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91610" y="1893714"/>
            <a:ext cx="624855" cy="624855"/>
          </a:xfrm>
          <a:prstGeom prst="rect">
            <a:avLst/>
          </a:prstGeom>
        </p:spPr>
      </p:pic>
      <p:pic>
        <p:nvPicPr>
          <p:cNvPr id="14" name="図 13">
            <a:extLst>
              <a:ext uri="{FF2B5EF4-FFF2-40B4-BE49-F238E27FC236}">
                <a16:creationId xmlns:a16="http://schemas.microsoft.com/office/drawing/2014/main" id="{03BC73F0-1D58-49C6-AEA6-94873B5DB979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77474" y="1058790"/>
            <a:ext cx="624855" cy="624855"/>
          </a:xfrm>
          <a:prstGeom prst="rect">
            <a:avLst/>
          </a:prstGeom>
        </p:spPr>
      </p:pic>
      <p:pic>
        <p:nvPicPr>
          <p:cNvPr id="15" name="図 14">
            <a:extLst>
              <a:ext uri="{FF2B5EF4-FFF2-40B4-BE49-F238E27FC236}">
                <a16:creationId xmlns:a16="http://schemas.microsoft.com/office/drawing/2014/main" id="{87A267EC-1A1A-4A1B-804F-62A44F4D2F9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7331" y="1025196"/>
            <a:ext cx="624855" cy="624855"/>
          </a:xfrm>
          <a:prstGeom prst="rect">
            <a:avLst/>
          </a:prstGeom>
        </p:spPr>
      </p:pic>
      <p:pic>
        <p:nvPicPr>
          <p:cNvPr id="16" name="図 15">
            <a:extLst>
              <a:ext uri="{FF2B5EF4-FFF2-40B4-BE49-F238E27FC236}">
                <a16:creationId xmlns:a16="http://schemas.microsoft.com/office/drawing/2014/main" id="{F68C117A-68F1-4231-92E4-FBB243E2C05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3842" y="1707839"/>
            <a:ext cx="624855" cy="624855"/>
          </a:xfrm>
          <a:prstGeom prst="rect">
            <a:avLst/>
          </a:prstGeom>
        </p:spPr>
      </p:pic>
      <p:pic>
        <p:nvPicPr>
          <p:cNvPr id="17" name="図 16">
            <a:extLst>
              <a:ext uri="{FF2B5EF4-FFF2-40B4-BE49-F238E27FC236}">
                <a16:creationId xmlns:a16="http://schemas.microsoft.com/office/drawing/2014/main" id="{A9980D92-D667-4530-A54F-C8B28C1E4BF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3396" y="1282428"/>
            <a:ext cx="624855" cy="624855"/>
          </a:xfrm>
          <a:prstGeom prst="rect">
            <a:avLst/>
          </a:prstGeom>
        </p:spPr>
      </p:pic>
      <p:pic>
        <p:nvPicPr>
          <p:cNvPr id="18" name="図 17">
            <a:extLst>
              <a:ext uri="{FF2B5EF4-FFF2-40B4-BE49-F238E27FC236}">
                <a16:creationId xmlns:a16="http://schemas.microsoft.com/office/drawing/2014/main" id="{6A484F86-AD69-4EE9-9EEB-F97DCE44136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52429" y="2136877"/>
            <a:ext cx="624855" cy="624855"/>
          </a:xfrm>
          <a:prstGeom prst="rect">
            <a:avLst/>
          </a:prstGeom>
        </p:spPr>
      </p:pic>
      <p:pic>
        <p:nvPicPr>
          <p:cNvPr id="19" name="図 18">
            <a:extLst>
              <a:ext uri="{FF2B5EF4-FFF2-40B4-BE49-F238E27FC236}">
                <a16:creationId xmlns:a16="http://schemas.microsoft.com/office/drawing/2014/main" id="{0DF51B20-392F-4325-ADDF-574C5C3F4334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13882" y="1528433"/>
            <a:ext cx="624855" cy="624855"/>
          </a:xfrm>
          <a:prstGeom prst="rect">
            <a:avLst/>
          </a:prstGeom>
        </p:spPr>
      </p:pic>
      <p:pic>
        <p:nvPicPr>
          <p:cNvPr id="21" name="図 20">
            <a:extLst>
              <a:ext uri="{FF2B5EF4-FFF2-40B4-BE49-F238E27FC236}">
                <a16:creationId xmlns:a16="http://schemas.microsoft.com/office/drawing/2014/main" id="{9BB6B6EA-EF3B-49DC-9D83-79DAAF40FA7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1499" y="1841016"/>
            <a:ext cx="624855" cy="624855"/>
          </a:xfrm>
          <a:prstGeom prst="rect">
            <a:avLst/>
          </a:prstGeom>
        </p:spPr>
      </p:pic>
      <p:pic>
        <p:nvPicPr>
          <p:cNvPr id="22" name="図 21">
            <a:extLst>
              <a:ext uri="{FF2B5EF4-FFF2-40B4-BE49-F238E27FC236}">
                <a16:creationId xmlns:a16="http://schemas.microsoft.com/office/drawing/2014/main" id="{C6FA913C-09D7-4537-A550-AA983438BAF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41436" y="2195238"/>
            <a:ext cx="624855" cy="624855"/>
          </a:xfrm>
          <a:prstGeom prst="rect">
            <a:avLst/>
          </a:prstGeom>
        </p:spPr>
      </p:pic>
      <p:pic>
        <p:nvPicPr>
          <p:cNvPr id="23" name="図 22">
            <a:extLst>
              <a:ext uri="{FF2B5EF4-FFF2-40B4-BE49-F238E27FC236}">
                <a16:creationId xmlns:a16="http://schemas.microsoft.com/office/drawing/2014/main" id="{DCF318CA-F13D-472B-AB7B-C081AC1E543B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9059" y="2038640"/>
            <a:ext cx="624855" cy="624855"/>
          </a:xfrm>
          <a:prstGeom prst="rect">
            <a:avLst/>
          </a:prstGeom>
        </p:spPr>
      </p:pic>
      <p:sp>
        <p:nvSpPr>
          <p:cNvPr id="24" name="楕円 23">
            <a:extLst>
              <a:ext uri="{FF2B5EF4-FFF2-40B4-BE49-F238E27FC236}">
                <a16:creationId xmlns:a16="http://schemas.microsoft.com/office/drawing/2014/main" id="{51068038-CB67-4BE4-A018-32DF00C61B03}"/>
              </a:ext>
            </a:extLst>
          </p:cNvPr>
          <p:cNvSpPr/>
          <p:nvPr/>
        </p:nvSpPr>
        <p:spPr>
          <a:xfrm>
            <a:off x="2225294" y="5238586"/>
            <a:ext cx="523933" cy="520844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" name="楕円 24">
            <a:extLst>
              <a:ext uri="{FF2B5EF4-FFF2-40B4-BE49-F238E27FC236}">
                <a16:creationId xmlns:a16="http://schemas.microsoft.com/office/drawing/2014/main" id="{8A98CA35-9720-4BE5-9866-D914E6CDF841}"/>
              </a:ext>
            </a:extLst>
          </p:cNvPr>
          <p:cNvSpPr/>
          <p:nvPr/>
        </p:nvSpPr>
        <p:spPr>
          <a:xfrm>
            <a:off x="2208611" y="4638804"/>
            <a:ext cx="523933" cy="520844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楕円 25">
            <a:extLst>
              <a:ext uri="{FF2B5EF4-FFF2-40B4-BE49-F238E27FC236}">
                <a16:creationId xmlns:a16="http://schemas.microsoft.com/office/drawing/2014/main" id="{01F54424-006B-4E9D-93C6-1024CB25F5DD}"/>
              </a:ext>
            </a:extLst>
          </p:cNvPr>
          <p:cNvSpPr/>
          <p:nvPr/>
        </p:nvSpPr>
        <p:spPr>
          <a:xfrm>
            <a:off x="2197891" y="4052680"/>
            <a:ext cx="523933" cy="520844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" name="楕円 26">
            <a:extLst>
              <a:ext uri="{FF2B5EF4-FFF2-40B4-BE49-F238E27FC236}">
                <a16:creationId xmlns:a16="http://schemas.microsoft.com/office/drawing/2014/main" id="{D5B29755-D874-4F04-A602-E3C9CBFB5BC5}"/>
              </a:ext>
            </a:extLst>
          </p:cNvPr>
          <p:cNvSpPr/>
          <p:nvPr/>
        </p:nvSpPr>
        <p:spPr>
          <a:xfrm>
            <a:off x="2177869" y="3487458"/>
            <a:ext cx="523933" cy="520844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" name="楕円 27">
            <a:extLst>
              <a:ext uri="{FF2B5EF4-FFF2-40B4-BE49-F238E27FC236}">
                <a16:creationId xmlns:a16="http://schemas.microsoft.com/office/drawing/2014/main" id="{AAC2A261-D7FD-46DD-833F-01F7BD6E90AE}"/>
              </a:ext>
            </a:extLst>
          </p:cNvPr>
          <p:cNvSpPr/>
          <p:nvPr/>
        </p:nvSpPr>
        <p:spPr>
          <a:xfrm>
            <a:off x="4087233" y="5240609"/>
            <a:ext cx="523933" cy="520844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9" name="楕円 28">
            <a:extLst>
              <a:ext uri="{FF2B5EF4-FFF2-40B4-BE49-F238E27FC236}">
                <a16:creationId xmlns:a16="http://schemas.microsoft.com/office/drawing/2014/main" id="{7CCF8A41-9269-41E6-8250-147698B74730}"/>
              </a:ext>
            </a:extLst>
          </p:cNvPr>
          <p:cNvSpPr/>
          <p:nvPr/>
        </p:nvSpPr>
        <p:spPr>
          <a:xfrm>
            <a:off x="6080462" y="5240602"/>
            <a:ext cx="523933" cy="520844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" name="楕円 29">
            <a:extLst>
              <a:ext uri="{FF2B5EF4-FFF2-40B4-BE49-F238E27FC236}">
                <a16:creationId xmlns:a16="http://schemas.microsoft.com/office/drawing/2014/main" id="{B7413BD1-91F7-4F84-9735-AF94BA4AB6AA}"/>
              </a:ext>
            </a:extLst>
          </p:cNvPr>
          <p:cNvSpPr/>
          <p:nvPr/>
        </p:nvSpPr>
        <p:spPr>
          <a:xfrm>
            <a:off x="6080462" y="4651289"/>
            <a:ext cx="523933" cy="520844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" name="楕円 30">
            <a:extLst>
              <a:ext uri="{FF2B5EF4-FFF2-40B4-BE49-F238E27FC236}">
                <a16:creationId xmlns:a16="http://schemas.microsoft.com/office/drawing/2014/main" id="{335E50E8-40F0-48BC-97AD-426D9A4E8389}"/>
              </a:ext>
            </a:extLst>
          </p:cNvPr>
          <p:cNvSpPr/>
          <p:nvPr/>
        </p:nvSpPr>
        <p:spPr>
          <a:xfrm>
            <a:off x="6096000" y="4074897"/>
            <a:ext cx="523933" cy="520844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2" name="楕円 31">
            <a:extLst>
              <a:ext uri="{FF2B5EF4-FFF2-40B4-BE49-F238E27FC236}">
                <a16:creationId xmlns:a16="http://schemas.microsoft.com/office/drawing/2014/main" id="{2DCF2BDD-8326-4E33-AB5F-A6162646B2B1}"/>
              </a:ext>
            </a:extLst>
          </p:cNvPr>
          <p:cNvSpPr/>
          <p:nvPr/>
        </p:nvSpPr>
        <p:spPr>
          <a:xfrm>
            <a:off x="6095999" y="3477640"/>
            <a:ext cx="523933" cy="520844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3" name="楕円 32">
            <a:extLst>
              <a:ext uri="{FF2B5EF4-FFF2-40B4-BE49-F238E27FC236}">
                <a16:creationId xmlns:a16="http://schemas.microsoft.com/office/drawing/2014/main" id="{B7BDF36D-269F-4E85-8FC0-91D4A5B0D4A3}"/>
              </a:ext>
            </a:extLst>
          </p:cNvPr>
          <p:cNvSpPr/>
          <p:nvPr/>
        </p:nvSpPr>
        <p:spPr>
          <a:xfrm>
            <a:off x="7990676" y="5234056"/>
            <a:ext cx="523933" cy="520844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" name="楕円 33">
            <a:extLst>
              <a:ext uri="{FF2B5EF4-FFF2-40B4-BE49-F238E27FC236}">
                <a16:creationId xmlns:a16="http://schemas.microsoft.com/office/drawing/2014/main" id="{020ACFE4-4712-4D49-8385-097094745B24}"/>
              </a:ext>
            </a:extLst>
          </p:cNvPr>
          <p:cNvSpPr/>
          <p:nvPr/>
        </p:nvSpPr>
        <p:spPr>
          <a:xfrm>
            <a:off x="8013396" y="4651289"/>
            <a:ext cx="523933" cy="520844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5" name="楕円 34">
            <a:extLst>
              <a:ext uri="{FF2B5EF4-FFF2-40B4-BE49-F238E27FC236}">
                <a16:creationId xmlns:a16="http://schemas.microsoft.com/office/drawing/2014/main" id="{6AEB9A22-88A2-435F-A510-494630AF4EC1}"/>
              </a:ext>
            </a:extLst>
          </p:cNvPr>
          <p:cNvSpPr/>
          <p:nvPr/>
        </p:nvSpPr>
        <p:spPr>
          <a:xfrm>
            <a:off x="8014105" y="4088722"/>
            <a:ext cx="523933" cy="520844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6" name="楕円 35">
            <a:extLst>
              <a:ext uri="{FF2B5EF4-FFF2-40B4-BE49-F238E27FC236}">
                <a16:creationId xmlns:a16="http://schemas.microsoft.com/office/drawing/2014/main" id="{C2245CDB-CFBD-4B4C-B5DA-DC7B8B72661E}"/>
              </a:ext>
            </a:extLst>
          </p:cNvPr>
          <p:cNvSpPr/>
          <p:nvPr/>
        </p:nvSpPr>
        <p:spPr>
          <a:xfrm>
            <a:off x="9933914" y="5232201"/>
            <a:ext cx="523933" cy="520844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7" name="楕円 36">
            <a:extLst>
              <a:ext uri="{FF2B5EF4-FFF2-40B4-BE49-F238E27FC236}">
                <a16:creationId xmlns:a16="http://schemas.microsoft.com/office/drawing/2014/main" id="{FA44D38C-C003-4E5D-B53D-C201B3BE5C53}"/>
              </a:ext>
            </a:extLst>
          </p:cNvPr>
          <p:cNvSpPr/>
          <p:nvPr/>
        </p:nvSpPr>
        <p:spPr>
          <a:xfrm>
            <a:off x="9933915" y="4637822"/>
            <a:ext cx="523933" cy="520844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9" name="楕円 38">
            <a:extLst>
              <a:ext uri="{FF2B5EF4-FFF2-40B4-BE49-F238E27FC236}">
                <a16:creationId xmlns:a16="http://schemas.microsoft.com/office/drawing/2014/main" id="{092FF318-5FFE-4F0E-8EB0-7A3B26CB04FE}"/>
              </a:ext>
            </a:extLst>
          </p:cNvPr>
          <p:cNvSpPr/>
          <p:nvPr/>
        </p:nvSpPr>
        <p:spPr>
          <a:xfrm>
            <a:off x="2248741" y="2944425"/>
            <a:ext cx="523933" cy="520844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40" name="図 39">
            <a:extLst>
              <a:ext uri="{FF2B5EF4-FFF2-40B4-BE49-F238E27FC236}">
                <a16:creationId xmlns:a16="http://schemas.microsoft.com/office/drawing/2014/main" id="{E04C3F96-53A0-4EEF-9200-1BC47F86095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63864" y="820382"/>
            <a:ext cx="624855" cy="624855"/>
          </a:xfrm>
          <a:prstGeom prst="rect">
            <a:avLst/>
          </a:prstGeom>
        </p:spPr>
      </p:pic>
      <p:pic>
        <p:nvPicPr>
          <p:cNvPr id="41" name="図 40">
            <a:extLst>
              <a:ext uri="{FF2B5EF4-FFF2-40B4-BE49-F238E27FC236}">
                <a16:creationId xmlns:a16="http://schemas.microsoft.com/office/drawing/2014/main" id="{0FF63152-2C1F-42FF-89AF-4A73F89CAE1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3583" y="968923"/>
            <a:ext cx="624855" cy="6248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17621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図 19">
            <a:extLst>
              <a:ext uri="{FF2B5EF4-FFF2-40B4-BE49-F238E27FC236}">
                <a16:creationId xmlns:a16="http://schemas.microsoft.com/office/drawing/2014/main" id="{E4D56641-9161-45A3-B8A9-FE9AE606E84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795959"/>
            <a:ext cx="6438486" cy="5948706"/>
          </a:xfrm>
          <a:prstGeom prst="rect">
            <a:avLst/>
          </a:prstGeom>
        </p:spPr>
      </p:pic>
      <p:sp>
        <p:nvSpPr>
          <p:cNvPr id="5" name="タイトル 1">
            <a:extLst>
              <a:ext uri="{FF2B5EF4-FFF2-40B4-BE49-F238E27FC236}">
                <a16:creationId xmlns:a16="http://schemas.microsoft.com/office/drawing/2014/main" id="{A3F336A2-7ADC-4247-A26A-A6FB6E38A1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13335"/>
            <a:ext cx="10515600" cy="774562"/>
          </a:xfrm>
        </p:spPr>
        <p:txBody>
          <a:bodyPr>
            <a:normAutofit/>
          </a:bodyPr>
          <a:lstStyle/>
          <a:p>
            <a:r>
              <a:rPr lang="ja-JP" altLang="en-US" sz="3200" b="1" dirty="0"/>
              <a:t>おなじなかまであつめて　グラフをかんせいさせよう。</a:t>
            </a:r>
            <a:endParaRPr kumimoji="1" lang="ja-JP" altLang="en-US" sz="3200" b="1" dirty="0"/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C232497C-60BF-448C-9E15-61619D2066B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73365" y="5826267"/>
            <a:ext cx="667164" cy="667164"/>
          </a:xfrm>
          <a:prstGeom prst="rect">
            <a:avLst/>
          </a:prstGeom>
        </p:spPr>
      </p:pic>
      <p:pic>
        <p:nvPicPr>
          <p:cNvPr id="9" name="図 8">
            <a:extLst>
              <a:ext uri="{FF2B5EF4-FFF2-40B4-BE49-F238E27FC236}">
                <a16:creationId xmlns:a16="http://schemas.microsoft.com/office/drawing/2014/main" id="{7D290598-9461-49FD-8586-C1ECA19E895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04623" y="4603081"/>
            <a:ext cx="691390" cy="691390"/>
          </a:xfrm>
          <a:prstGeom prst="rect">
            <a:avLst/>
          </a:prstGeom>
        </p:spPr>
      </p:pic>
      <p:pic>
        <p:nvPicPr>
          <p:cNvPr id="11" name="図 10">
            <a:extLst>
              <a:ext uri="{FF2B5EF4-FFF2-40B4-BE49-F238E27FC236}">
                <a16:creationId xmlns:a16="http://schemas.microsoft.com/office/drawing/2014/main" id="{8587A735-AAC2-48C0-BD33-9D1D94A54FE0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18172" y="5045314"/>
            <a:ext cx="681660" cy="681660"/>
          </a:xfrm>
          <a:prstGeom prst="rect">
            <a:avLst/>
          </a:prstGeom>
        </p:spPr>
      </p:pic>
      <p:pic>
        <p:nvPicPr>
          <p:cNvPr id="13" name="図 12">
            <a:extLst>
              <a:ext uri="{FF2B5EF4-FFF2-40B4-BE49-F238E27FC236}">
                <a16:creationId xmlns:a16="http://schemas.microsoft.com/office/drawing/2014/main" id="{9D6C42C0-BD1F-4C31-B3FE-F40AB695FFAC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57626" y="2237865"/>
            <a:ext cx="667164" cy="667164"/>
          </a:xfrm>
          <a:prstGeom prst="rect">
            <a:avLst/>
          </a:prstGeom>
        </p:spPr>
      </p:pic>
      <p:pic>
        <p:nvPicPr>
          <p:cNvPr id="22" name="図 21">
            <a:extLst>
              <a:ext uri="{FF2B5EF4-FFF2-40B4-BE49-F238E27FC236}">
                <a16:creationId xmlns:a16="http://schemas.microsoft.com/office/drawing/2014/main" id="{0B2FAC84-8623-4C7E-8B45-FE8CA787E19F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71120" y="3188292"/>
            <a:ext cx="774562" cy="774562"/>
          </a:xfrm>
          <a:prstGeom prst="rect">
            <a:avLst/>
          </a:prstGeom>
        </p:spPr>
      </p:pic>
      <p:pic>
        <p:nvPicPr>
          <p:cNvPr id="25" name="図 24">
            <a:extLst>
              <a:ext uri="{FF2B5EF4-FFF2-40B4-BE49-F238E27FC236}">
                <a16:creationId xmlns:a16="http://schemas.microsoft.com/office/drawing/2014/main" id="{7B65E228-B13C-4640-BC47-D79CEEDFE79F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1000" y="5772568"/>
            <a:ext cx="774562" cy="774562"/>
          </a:xfrm>
          <a:prstGeom prst="rect">
            <a:avLst/>
          </a:prstGeom>
        </p:spPr>
      </p:pic>
      <p:pic>
        <p:nvPicPr>
          <p:cNvPr id="27" name="図 26">
            <a:extLst>
              <a:ext uri="{FF2B5EF4-FFF2-40B4-BE49-F238E27FC236}">
                <a16:creationId xmlns:a16="http://schemas.microsoft.com/office/drawing/2014/main" id="{57F61715-F783-42C6-A70C-540C8A9A6F0B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22842" y="2278730"/>
            <a:ext cx="681660" cy="681660"/>
          </a:xfrm>
          <a:prstGeom prst="rect">
            <a:avLst/>
          </a:prstGeom>
        </p:spPr>
      </p:pic>
      <p:pic>
        <p:nvPicPr>
          <p:cNvPr id="28" name="図 27">
            <a:extLst>
              <a:ext uri="{FF2B5EF4-FFF2-40B4-BE49-F238E27FC236}">
                <a16:creationId xmlns:a16="http://schemas.microsoft.com/office/drawing/2014/main" id="{45EEED5C-7FB7-4956-9BA9-303CB62966D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79581" y="1117035"/>
            <a:ext cx="681660" cy="681660"/>
          </a:xfrm>
          <a:prstGeom prst="rect">
            <a:avLst/>
          </a:prstGeom>
        </p:spPr>
      </p:pic>
      <p:pic>
        <p:nvPicPr>
          <p:cNvPr id="30" name="図 29">
            <a:extLst>
              <a:ext uri="{FF2B5EF4-FFF2-40B4-BE49-F238E27FC236}">
                <a16:creationId xmlns:a16="http://schemas.microsoft.com/office/drawing/2014/main" id="{4E3EEED3-598C-4CBF-9E84-217B0E7AEC3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3568" y="2299441"/>
            <a:ext cx="667164" cy="667164"/>
          </a:xfrm>
          <a:prstGeom prst="rect">
            <a:avLst/>
          </a:prstGeom>
        </p:spPr>
      </p:pic>
      <p:pic>
        <p:nvPicPr>
          <p:cNvPr id="31" name="図 30">
            <a:extLst>
              <a:ext uri="{FF2B5EF4-FFF2-40B4-BE49-F238E27FC236}">
                <a16:creationId xmlns:a16="http://schemas.microsoft.com/office/drawing/2014/main" id="{C90058A2-3BDF-4C1D-880E-37CED67391E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72812" y="3507134"/>
            <a:ext cx="667164" cy="667164"/>
          </a:xfrm>
          <a:prstGeom prst="rect">
            <a:avLst/>
          </a:prstGeom>
        </p:spPr>
      </p:pic>
      <p:pic>
        <p:nvPicPr>
          <p:cNvPr id="32" name="図 31">
            <a:extLst>
              <a:ext uri="{FF2B5EF4-FFF2-40B4-BE49-F238E27FC236}">
                <a16:creationId xmlns:a16="http://schemas.microsoft.com/office/drawing/2014/main" id="{7A50C01A-3913-49DB-BCB1-3A8CEB266F8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15710" y="1895073"/>
            <a:ext cx="667164" cy="667164"/>
          </a:xfrm>
          <a:prstGeom prst="rect">
            <a:avLst/>
          </a:prstGeom>
        </p:spPr>
      </p:pic>
      <p:pic>
        <p:nvPicPr>
          <p:cNvPr id="33" name="図 32">
            <a:extLst>
              <a:ext uri="{FF2B5EF4-FFF2-40B4-BE49-F238E27FC236}">
                <a16:creationId xmlns:a16="http://schemas.microsoft.com/office/drawing/2014/main" id="{0774A649-157C-4CE1-94C8-4A336FF0C90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18205" y="1119197"/>
            <a:ext cx="667164" cy="667164"/>
          </a:xfrm>
          <a:prstGeom prst="rect">
            <a:avLst/>
          </a:prstGeom>
        </p:spPr>
      </p:pic>
      <p:pic>
        <p:nvPicPr>
          <p:cNvPr id="34" name="図 33">
            <a:extLst>
              <a:ext uri="{FF2B5EF4-FFF2-40B4-BE49-F238E27FC236}">
                <a16:creationId xmlns:a16="http://schemas.microsoft.com/office/drawing/2014/main" id="{549B4419-23EB-4399-9908-CB95DB87427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40593" y="4239625"/>
            <a:ext cx="667164" cy="667164"/>
          </a:xfrm>
          <a:prstGeom prst="rect">
            <a:avLst/>
          </a:prstGeom>
        </p:spPr>
      </p:pic>
      <p:pic>
        <p:nvPicPr>
          <p:cNvPr id="35" name="図 34">
            <a:extLst>
              <a:ext uri="{FF2B5EF4-FFF2-40B4-BE49-F238E27FC236}">
                <a16:creationId xmlns:a16="http://schemas.microsoft.com/office/drawing/2014/main" id="{51A1D67F-B42F-498D-BA96-44FD21D08D1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60687" y="4404138"/>
            <a:ext cx="667164" cy="667164"/>
          </a:xfrm>
          <a:prstGeom prst="rect">
            <a:avLst/>
          </a:prstGeom>
        </p:spPr>
      </p:pic>
      <p:pic>
        <p:nvPicPr>
          <p:cNvPr id="36" name="図 35">
            <a:extLst>
              <a:ext uri="{FF2B5EF4-FFF2-40B4-BE49-F238E27FC236}">
                <a16:creationId xmlns:a16="http://schemas.microsoft.com/office/drawing/2014/main" id="{05579CC4-DA55-4563-8826-297C3CC8B6C8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46986" y="919146"/>
            <a:ext cx="667164" cy="667164"/>
          </a:xfrm>
          <a:prstGeom prst="rect">
            <a:avLst/>
          </a:prstGeom>
        </p:spPr>
      </p:pic>
      <p:pic>
        <p:nvPicPr>
          <p:cNvPr id="37" name="図 36">
            <a:extLst>
              <a:ext uri="{FF2B5EF4-FFF2-40B4-BE49-F238E27FC236}">
                <a16:creationId xmlns:a16="http://schemas.microsoft.com/office/drawing/2014/main" id="{10BC2401-3FBC-4477-9946-DD6F5FE0C9CC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42445" y="2854710"/>
            <a:ext cx="667164" cy="667164"/>
          </a:xfrm>
          <a:prstGeom prst="rect">
            <a:avLst/>
          </a:prstGeom>
        </p:spPr>
      </p:pic>
      <p:pic>
        <p:nvPicPr>
          <p:cNvPr id="38" name="図 37">
            <a:extLst>
              <a:ext uri="{FF2B5EF4-FFF2-40B4-BE49-F238E27FC236}">
                <a16:creationId xmlns:a16="http://schemas.microsoft.com/office/drawing/2014/main" id="{805A3931-223B-45D8-9369-86B7E06D519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1439" y="5898934"/>
            <a:ext cx="691390" cy="691390"/>
          </a:xfrm>
          <a:prstGeom prst="rect">
            <a:avLst/>
          </a:prstGeom>
        </p:spPr>
      </p:pic>
      <p:pic>
        <p:nvPicPr>
          <p:cNvPr id="39" name="図 38">
            <a:extLst>
              <a:ext uri="{FF2B5EF4-FFF2-40B4-BE49-F238E27FC236}">
                <a16:creationId xmlns:a16="http://schemas.microsoft.com/office/drawing/2014/main" id="{EBFB5FC1-F0A6-468F-8BEA-11FC47CBE09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97041" y="1039343"/>
            <a:ext cx="691390" cy="691390"/>
          </a:xfrm>
          <a:prstGeom prst="rect">
            <a:avLst/>
          </a:prstGeom>
        </p:spPr>
      </p:pic>
      <p:pic>
        <p:nvPicPr>
          <p:cNvPr id="40" name="図 39">
            <a:extLst>
              <a:ext uri="{FF2B5EF4-FFF2-40B4-BE49-F238E27FC236}">
                <a16:creationId xmlns:a16="http://schemas.microsoft.com/office/drawing/2014/main" id="{8BCC9647-03A9-4164-82BF-1AA6CDCB841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52093" y="3684346"/>
            <a:ext cx="691390" cy="691390"/>
          </a:xfrm>
          <a:prstGeom prst="rect">
            <a:avLst/>
          </a:prstGeom>
        </p:spPr>
      </p:pic>
      <p:pic>
        <p:nvPicPr>
          <p:cNvPr id="41" name="図 40">
            <a:extLst>
              <a:ext uri="{FF2B5EF4-FFF2-40B4-BE49-F238E27FC236}">
                <a16:creationId xmlns:a16="http://schemas.microsoft.com/office/drawing/2014/main" id="{7B7E4B8D-076D-4DAF-BC7B-73746350F14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50487" y="3229252"/>
            <a:ext cx="691390" cy="691390"/>
          </a:xfrm>
          <a:prstGeom prst="rect">
            <a:avLst/>
          </a:prstGeom>
        </p:spPr>
      </p:pic>
      <p:pic>
        <p:nvPicPr>
          <p:cNvPr id="29" name="図 28">
            <a:extLst>
              <a:ext uri="{FF2B5EF4-FFF2-40B4-BE49-F238E27FC236}">
                <a16:creationId xmlns:a16="http://schemas.microsoft.com/office/drawing/2014/main" id="{C9BDC403-49B3-4F4A-96C7-5F878B356D53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48480" y="5492685"/>
            <a:ext cx="667164" cy="667164"/>
          </a:xfrm>
          <a:prstGeom prst="rect">
            <a:avLst/>
          </a:prstGeom>
        </p:spPr>
      </p:pic>
      <p:pic>
        <p:nvPicPr>
          <p:cNvPr id="42" name="図 41">
            <a:extLst>
              <a:ext uri="{FF2B5EF4-FFF2-40B4-BE49-F238E27FC236}">
                <a16:creationId xmlns:a16="http://schemas.microsoft.com/office/drawing/2014/main" id="{B1183085-5038-4852-A60C-9FA46BAB8BA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7179" y="5473324"/>
            <a:ext cx="691390" cy="691390"/>
          </a:xfrm>
          <a:prstGeom prst="rect">
            <a:avLst/>
          </a:prstGeom>
        </p:spPr>
      </p:pic>
      <p:sp>
        <p:nvSpPr>
          <p:cNvPr id="45" name="楕円 44">
            <a:extLst>
              <a:ext uri="{FF2B5EF4-FFF2-40B4-BE49-F238E27FC236}">
                <a16:creationId xmlns:a16="http://schemas.microsoft.com/office/drawing/2014/main" id="{9D309261-E725-4DD1-94CA-0615F114EB23}"/>
              </a:ext>
            </a:extLst>
          </p:cNvPr>
          <p:cNvSpPr/>
          <p:nvPr/>
        </p:nvSpPr>
        <p:spPr>
          <a:xfrm>
            <a:off x="926881" y="5070442"/>
            <a:ext cx="523933" cy="520844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6" name="楕円 45">
            <a:extLst>
              <a:ext uri="{FF2B5EF4-FFF2-40B4-BE49-F238E27FC236}">
                <a16:creationId xmlns:a16="http://schemas.microsoft.com/office/drawing/2014/main" id="{84B258A1-BD77-436E-B7A6-47B6CBFD3533}"/>
              </a:ext>
            </a:extLst>
          </p:cNvPr>
          <p:cNvSpPr/>
          <p:nvPr/>
        </p:nvSpPr>
        <p:spPr>
          <a:xfrm>
            <a:off x="926881" y="4410423"/>
            <a:ext cx="523933" cy="520844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7" name="楕円 46">
            <a:extLst>
              <a:ext uri="{FF2B5EF4-FFF2-40B4-BE49-F238E27FC236}">
                <a16:creationId xmlns:a16="http://schemas.microsoft.com/office/drawing/2014/main" id="{95FE22BD-5C08-4EF2-9D48-9D6B095E4D24}"/>
              </a:ext>
            </a:extLst>
          </p:cNvPr>
          <p:cNvSpPr/>
          <p:nvPr/>
        </p:nvSpPr>
        <p:spPr>
          <a:xfrm>
            <a:off x="921150" y="3714485"/>
            <a:ext cx="523933" cy="520844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8" name="楕円 47">
            <a:extLst>
              <a:ext uri="{FF2B5EF4-FFF2-40B4-BE49-F238E27FC236}">
                <a16:creationId xmlns:a16="http://schemas.microsoft.com/office/drawing/2014/main" id="{AE2ED9A3-EBEA-40F7-ACF1-1FF4DF62AABE}"/>
              </a:ext>
            </a:extLst>
          </p:cNvPr>
          <p:cNvSpPr/>
          <p:nvPr/>
        </p:nvSpPr>
        <p:spPr>
          <a:xfrm>
            <a:off x="921150" y="2929869"/>
            <a:ext cx="523933" cy="520844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9" name="楕円 48">
            <a:extLst>
              <a:ext uri="{FF2B5EF4-FFF2-40B4-BE49-F238E27FC236}">
                <a16:creationId xmlns:a16="http://schemas.microsoft.com/office/drawing/2014/main" id="{2FE8F037-C419-4939-8BFC-2C165B1386AA}"/>
              </a:ext>
            </a:extLst>
          </p:cNvPr>
          <p:cNvSpPr/>
          <p:nvPr/>
        </p:nvSpPr>
        <p:spPr>
          <a:xfrm>
            <a:off x="2078999" y="5070442"/>
            <a:ext cx="523933" cy="520844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0" name="楕円 49">
            <a:extLst>
              <a:ext uri="{FF2B5EF4-FFF2-40B4-BE49-F238E27FC236}">
                <a16:creationId xmlns:a16="http://schemas.microsoft.com/office/drawing/2014/main" id="{BFBED4E7-0C7D-4FA9-8861-A1B80C9AE9D3}"/>
              </a:ext>
            </a:extLst>
          </p:cNvPr>
          <p:cNvSpPr/>
          <p:nvPr/>
        </p:nvSpPr>
        <p:spPr>
          <a:xfrm>
            <a:off x="2079000" y="4404138"/>
            <a:ext cx="523933" cy="520844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1" name="楕円 50">
            <a:extLst>
              <a:ext uri="{FF2B5EF4-FFF2-40B4-BE49-F238E27FC236}">
                <a16:creationId xmlns:a16="http://schemas.microsoft.com/office/drawing/2014/main" id="{D2FF5FBD-9463-4548-BA86-855E26D20849}"/>
              </a:ext>
            </a:extLst>
          </p:cNvPr>
          <p:cNvSpPr/>
          <p:nvPr/>
        </p:nvSpPr>
        <p:spPr>
          <a:xfrm>
            <a:off x="2104266" y="3712973"/>
            <a:ext cx="523933" cy="520844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2" name="楕円 51">
            <a:extLst>
              <a:ext uri="{FF2B5EF4-FFF2-40B4-BE49-F238E27FC236}">
                <a16:creationId xmlns:a16="http://schemas.microsoft.com/office/drawing/2014/main" id="{E009FADA-EDD8-43E7-AD44-01642E133592}"/>
              </a:ext>
            </a:extLst>
          </p:cNvPr>
          <p:cNvSpPr/>
          <p:nvPr/>
        </p:nvSpPr>
        <p:spPr>
          <a:xfrm>
            <a:off x="2092919" y="3035015"/>
            <a:ext cx="523933" cy="520844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楕円 52">
            <a:extLst>
              <a:ext uri="{FF2B5EF4-FFF2-40B4-BE49-F238E27FC236}">
                <a16:creationId xmlns:a16="http://schemas.microsoft.com/office/drawing/2014/main" id="{D7D624CF-388A-4F78-82DE-FCEAE1CB3D61}"/>
              </a:ext>
            </a:extLst>
          </p:cNvPr>
          <p:cNvSpPr/>
          <p:nvPr/>
        </p:nvSpPr>
        <p:spPr>
          <a:xfrm>
            <a:off x="2092919" y="2296995"/>
            <a:ext cx="523933" cy="520844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4" name="楕円 53">
            <a:extLst>
              <a:ext uri="{FF2B5EF4-FFF2-40B4-BE49-F238E27FC236}">
                <a16:creationId xmlns:a16="http://schemas.microsoft.com/office/drawing/2014/main" id="{1345BA72-BBAE-4404-9DFE-D467721BB382}"/>
              </a:ext>
            </a:extLst>
          </p:cNvPr>
          <p:cNvSpPr/>
          <p:nvPr/>
        </p:nvSpPr>
        <p:spPr>
          <a:xfrm>
            <a:off x="2104266" y="1570521"/>
            <a:ext cx="523933" cy="520844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5" name="楕円 54">
            <a:extLst>
              <a:ext uri="{FF2B5EF4-FFF2-40B4-BE49-F238E27FC236}">
                <a16:creationId xmlns:a16="http://schemas.microsoft.com/office/drawing/2014/main" id="{F201C9D4-CAC5-4528-B111-5C7DD685AEB9}"/>
              </a:ext>
            </a:extLst>
          </p:cNvPr>
          <p:cNvSpPr/>
          <p:nvPr/>
        </p:nvSpPr>
        <p:spPr>
          <a:xfrm>
            <a:off x="2116348" y="919146"/>
            <a:ext cx="523933" cy="520844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6" name="楕円 55">
            <a:extLst>
              <a:ext uri="{FF2B5EF4-FFF2-40B4-BE49-F238E27FC236}">
                <a16:creationId xmlns:a16="http://schemas.microsoft.com/office/drawing/2014/main" id="{2E9A079F-BC20-430B-9691-F4B92BFFD6AD}"/>
              </a:ext>
            </a:extLst>
          </p:cNvPr>
          <p:cNvSpPr/>
          <p:nvPr/>
        </p:nvSpPr>
        <p:spPr>
          <a:xfrm>
            <a:off x="3219243" y="5111399"/>
            <a:ext cx="523933" cy="520844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7" name="楕円 56">
            <a:extLst>
              <a:ext uri="{FF2B5EF4-FFF2-40B4-BE49-F238E27FC236}">
                <a16:creationId xmlns:a16="http://schemas.microsoft.com/office/drawing/2014/main" id="{8F445985-6462-4D18-ACF6-EEF530A34144}"/>
              </a:ext>
            </a:extLst>
          </p:cNvPr>
          <p:cNvSpPr/>
          <p:nvPr/>
        </p:nvSpPr>
        <p:spPr>
          <a:xfrm>
            <a:off x="3247041" y="4375856"/>
            <a:ext cx="523933" cy="520844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8" name="楕円 57">
            <a:extLst>
              <a:ext uri="{FF2B5EF4-FFF2-40B4-BE49-F238E27FC236}">
                <a16:creationId xmlns:a16="http://schemas.microsoft.com/office/drawing/2014/main" id="{367AA5CD-C814-428E-B6A4-EB114779169A}"/>
              </a:ext>
            </a:extLst>
          </p:cNvPr>
          <p:cNvSpPr/>
          <p:nvPr/>
        </p:nvSpPr>
        <p:spPr>
          <a:xfrm>
            <a:off x="3219243" y="3660220"/>
            <a:ext cx="523933" cy="520844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9" name="楕円 58">
            <a:extLst>
              <a:ext uri="{FF2B5EF4-FFF2-40B4-BE49-F238E27FC236}">
                <a16:creationId xmlns:a16="http://schemas.microsoft.com/office/drawing/2014/main" id="{91CF9654-EBB2-442D-935C-5B8277CA0F4C}"/>
              </a:ext>
            </a:extLst>
          </p:cNvPr>
          <p:cNvSpPr/>
          <p:nvPr/>
        </p:nvSpPr>
        <p:spPr>
          <a:xfrm>
            <a:off x="3201084" y="3018107"/>
            <a:ext cx="523933" cy="520844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0" name="楕円 59">
            <a:extLst>
              <a:ext uri="{FF2B5EF4-FFF2-40B4-BE49-F238E27FC236}">
                <a16:creationId xmlns:a16="http://schemas.microsoft.com/office/drawing/2014/main" id="{C5F78333-F2BD-4D5E-B078-5B02F814DD67}"/>
              </a:ext>
            </a:extLst>
          </p:cNvPr>
          <p:cNvSpPr/>
          <p:nvPr/>
        </p:nvSpPr>
        <p:spPr>
          <a:xfrm>
            <a:off x="3168001" y="2293363"/>
            <a:ext cx="523933" cy="520844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1" name="楕円 60">
            <a:extLst>
              <a:ext uri="{FF2B5EF4-FFF2-40B4-BE49-F238E27FC236}">
                <a16:creationId xmlns:a16="http://schemas.microsoft.com/office/drawing/2014/main" id="{BA5C0FB0-D295-4807-BF93-05D2D6D42849}"/>
              </a:ext>
            </a:extLst>
          </p:cNvPr>
          <p:cNvSpPr/>
          <p:nvPr/>
        </p:nvSpPr>
        <p:spPr>
          <a:xfrm>
            <a:off x="3186830" y="1590630"/>
            <a:ext cx="523933" cy="520844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2" name="楕円 61">
            <a:extLst>
              <a:ext uri="{FF2B5EF4-FFF2-40B4-BE49-F238E27FC236}">
                <a16:creationId xmlns:a16="http://schemas.microsoft.com/office/drawing/2014/main" id="{97ABA6F6-FBE0-444F-BE70-5215A935EE98}"/>
              </a:ext>
            </a:extLst>
          </p:cNvPr>
          <p:cNvSpPr/>
          <p:nvPr/>
        </p:nvSpPr>
        <p:spPr>
          <a:xfrm>
            <a:off x="4337831" y="5070442"/>
            <a:ext cx="523933" cy="520844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3" name="楕円 62">
            <a:extLst>
              <a:ext uri="{FF2B5EF4-FFF2-40B4-BE49-F238E27FC236}">
                <a16:creationId xmlns:a16="http://schemas.microsoft.com/office/drawing/2014/main" id="{59F00E33-6A08-4AA2-B294-C3FCD0A05F9D}"/>
              </a:ext>
            </a:extLst>
          </p:cNvPr>
          <p:cNvSpPr/>
          <p:nvPr/>
        </p:nvSpPr>
        <p:spPr>
          <a:xfrm>
            <a:off x="4337831" y="4356495"/>
            <a:ext cx="523933" cy="520844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4" name="楕円 63">
            <a:extLst>
              <a:ext uri="{FF2B5EF4-FFF2-40B4-BE49-F238E27FC236}">
                <a16:creationId xmlns:a16="http://schemas.microsoft.com/office/drawing/2014/main" id="{63DDA08A-BC37-4BA1-B1C4-235DB0E7B4CC}"/>
              </a:ext>
            </a:extLst>
          </p:cNvPr>
          <p:cNvSpPr/>
          <p:nvPr/>
        </p:nvSpPr>
        <p:spPr>
          <a:xfrm>
            <a:off x="5503599" y="5125722"/>
            <a:ext cx="523933" cy="520844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5" name="楕円 64">
            <a:extLst>
              <a:ext uri="{FF2B5EF4-FFF2-40B4-BE49-F238E27FC236}">
                <a16:creationId xmlns:a16="http://schemas.microsoft.com/office/drawing/2014/main" id="{CE7B0DCA-2D7B-4C50-8ECB-CAF0B0CF92B5}"/>
              </a:ext>
            </a:extLst>
          </p:cNvPr>
          <p:cNvSpPr/>
          <p:nvPr/>
        </p:nvSpPr>
        <p:spPr>
          <a:xfrm>
            <a:off x="5480194" y="4375736"/>
            <a:ext cx="523933" cy="520844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6" name="楕円 65">
            <a:extLst>
              <a:ext uri="{FF2B5EF4-FFF2-40B4-BE49-F238E27FC236}">
                <a16:creationId xmlns:a16="http://schemas.microsoft.com/office/drawing/2014/main" id="{83645FC6-220D-4728-A3FB-2F21602C269A}"/>
              </a:ext>
            </a:extLst>
          </p:cNvPr>
          <p:cNvSpPr/>
          <p:nvPr/>
        </p:nvSpPr>
        <p:spPr>
          <a:xfrm>
            <a:off x="5492756" y="3660220"/>
            <a:ext cx="523933" cy="520844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68" name="図 67">
            <a:extLst>
              <a:ext uri="{FF2B5EF4-FFF2-40B4-BE49-F238E27FC236}">
                <a16:creationId xmlns:a16="http://schemas.microsoft.com/office/drawing/2014/main" id="{5BEF9B04-93BA-4D09-8100-8B0EEEDC1CC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75767" y="667460"/>
            <a:ext cx="681660" cy="681660"/>
          </a:xfrm>
          <a:prstGeom prst="rect">
            <a:avLst/>
          </a:prstGeom>
        </p:spPr>
      </p:pic>
      <p:pic>
        <p:nvPicPr>
          <p:cNvPr id="69" name="図 68">
            <a:extLst>
              <a:ext uri="{FF2B5EF4-FFF2-40B4-BE49-F238E27FC236}">
                <a16:creationId xmlns:a16="http://schemas.microsoft.com/office/drawing/2014/main" id="{271379A6-67DF-49E6-93BD-44D7F0577CC0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74577" y="4657794"/>
            <a:ext cx="681660" cy="681660"/>
          </a:xfrm>
          <a:prstGeom prst="rect">
            <a:avLst/>
          </a:prstGeom>
        </p:spPr>
      </p:pic>
      <p:sp>
        <p:nvSpPr>
          <p:cNvPr id="72" name="楕円 71">
            <a:extLst>
              <a:ext uri="{FF2B5EF4-FFF2-40B4-BE49-F238E27FC236}">
                <a16:creationId xmlns:a16="http://schemas.microsoft.com/office/drawing/2014/main" id="{5E98D237-6339-4223-B356-2CE4F8364C25}"/>
              </a:ext>
            </a:extLst>
          </p:cNvPr>
          <p:cNvSpPr/>
          <p:nvPr/>
        </p:nvSpPr>
        <p:spPr>
          <a:xfrm>
            <a:off x="5480194" y="2268857"/>
            <a:ext cx="523933" cy="520844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3" name="楕円 72">
            <a:extLst>
              <a:ext uri="{FF2B5EF4-FFF2-40B4-BE49-F238E27FC236}">
                <a16:creationId xmlns:a16="http://schemas.microsoft.com/office/drawing/2014/main" id="{91EEF3C3-2830-479F-96FC-7B04A4C968A2}"/>
              </a:ext>
            </a:extLst>
          </p:cNvPr>
          <p:cNvSpPr/>
          <p:nvPr/>
        </p:nvSpPr>
        <p:spPr>
          <a:xfrm>
            <a:off x="5503599" y="2984373"/>
            <a:ext cx="523933" cy="520844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92966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52" grpId="0" animBg="1"/>
      <p:bldP spid="53" grpId="0" animBg="1"/>
      <p:bldP spid="54" grpId="0" animBg="1"/>
      <p:bldP spid="55" grpId="0" animBg="1"/>
      <p:bldP spid="56" grpId="0" animBg="1"/>
      <p:bldP spid="57" grpId="0" animBg="1"/>
      <p:bldP spid="58" grpId="0" animBg="1"/>
      <p:bldP spid="59" grpId="0" animBg="1"/>
      <p:bldP spid="60" grpId="0" animBg="1"/>
      <p:bldP spid="61" grpId="0" animBg="1"/>
      <p:bldP spid="62" grpId="0" animBg="1"/>
      <p:bldP spid="63" grpId="0" animBg="1"/>
      <p:bldP spid="64" grpId="0" animBg="1"/>
      <p:bldP spid="65" grpId="0" animBg="1"/>
      <p:bldP spid="66" grpId="0" animBg="1"/>
      <p:bldP spid="72" grpId="0" animBg="1"/>
      <p:bldP spid="73" grpId="0" animBg="1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271</TotalTime>
  <Words>128</Words>
  <Application>Microsoft Office PowerPoint</Application>
  <PresentationFormat>ワイド画面</PresentationFormat>
  <Paragraphs>10</Paragraphs>
  <Slides>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9" baseType="lpstr">
      <vt:lpstr>メイリオ</vt:lpstr>
      <vt:lpstr>游ゴシック</vt:lpstr>
      <vt:lpstr>游ゴシック Light</vt:lpstr>
      <vt:lpstr>Arial</vt:lpstr>
      <vt:lpstr>Office テーマ</vt:lpstr>
      <vt:lpstr>なかまあつめてグラフを作成しよう</vt:lpstr>
      <vt:lpstr>おなじなかまであつめて　グラフをかんせいさせよう。</vt:lpstr>
      <vt:lpstr>おなじなかまであつめて　グラフをかんせいさせよう。</vt:lpstr>
      <vt:lpstr>おなじなかまであつめて　グラフをかんせいさせよう。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cp:revision>18</cp:revision>
  <dcterms:created xsi:type="dcterms:W3CDTF">2020-05-22T02:18:43Z</dcterms:created>
  <dcterms:modified xsi:type="dcterms:W3CDTF">2020-05-29T01:07:59Z</dcterms:modified>
</cp:coreProperties>
</file>