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91" r:id="rId3"/>
    <p:sldId id="265" r:id="rId4"/>
    <p:sldId id="268" r:id="rId5"/>
    <p:sldId id="267" r:id="rId6"/>
    <p:sldId id="269" r:id="rId7"/>
    <p:sldId id="270" r:id="rId8"/>
    <p:sldId id="272" r:id="rId9"/>
    <p:sldId id="273" r:id="rId10"/>
    <p:sldId id="288" r:id="rId11"/>
    <p:sldId id="289" r:id="rId12"/>
    <p:sldId id="276" r:id="rId13"/>
    <p:sldId id="277" r:id="rId14"/>
    <p:sldId id="278" r:id="rId15"/>
    <p:sldId id="279" r:id="rId16"/>
    <p:sldId id="281" r:id="rId17"/>
    <p:sldId id="280" r:id="rId18"/>
    <p:sldId id="290" r:id="rId19"/>
    <p:sldId id="283" r:id="rId20"/>
    <p:sldId id="284" r:id="rId21"/>
    <p:sldId id="285" r:id="rId22"/>
    <p:sldId id="286" r:id="rId23"/>
    <p:sldId id="287" r:id="rId2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C08000"/>
    <a:srgbClr val="BC7D3E"/>
    <a:srgbClr val="F9F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4497"/>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1"/>
            <a:ext cx="2918831" cy="494497"/>
          </a:xfrm>
          <a:prstGeom prst="rect">
            <a:avLst/>
          </a:prstGeom>
        </p:spPr>
        <p:txBody>
          <a:bodyPr vert="horz" lIns="90343" tIns="45171" rIns="90343" bIns="45171" rtlCol="0"/>
          <a:lstStyle>
            <a:lvl1pPr algn="r">
              <a:defRPr sz="1200"/>
            </a:lvl1pPr>
          </a:lstStyle>
          <a:p>
            <a:fld id="{BC8ACBF5-EE79-4816-AA51-BD87E1B0CC38}" type="datetimeFigureOut">
              <a:rPr kumimoji="1" lang="ja-JP" altLang="en-US" smtClean="0"/>
              <a:t>2020/5/29</a:t>
            </a:fld>
            <a:endParaRPr kumimoji="1" lang="ja-JP" altLang="en-US"/>
          </a:p>
        </p:txBody>
      </p:sp>
      <p:sp>
        <p:nvSpPr>
          <p:cNvPr id="4" name="フッター プレースホルダー 3"/>
          <p:cNvSpPr>
            <a:spLocks noGrp="1"/>
          </p:cNvSpPr>
          <p:nvPr>
            <p:ph type="ftr" sz="quarter" idx="2"/>
          </p:nvPr>
        </p:nvSpPr>
        <p:spPr>
          <a:xfrm>
            <a:off x="0" y="9371818"/>
            <a:ext cx="2918831" cy="494497"/>
          </a:xfrm>
          <a:prstGeom prst="rect">
            <a:avLst/>
          </a:prstGeom>
        </p:spPr>
        <p:txBody>
          <a:bodyPr vert="horz" lIns="90343" tIns="45171" rIns="90343" bIns="4517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818"/>
            <a:ext cx="2918831" cy="494497"/>
          </a:xfrm>
          <a:prstGeom prst="rect">
            <a:avLst/>
          </a:prstGeom>
        </p:spPr>
        <p:txBody>
          <a:bodyPr vert="horz" lIns="90343" tIns="45171" rIns="90343" bIns="45171" rtlCol="0" anchor="b"/>
          <a:lstStyle>
            <a:lvl1pPr algn="r">
              <a:defRPr sz="1200"/>
            </a:lvl1pPr>
          </a:lstStyle>
          <a:p>
            <a:fld id="{5F783030-13DB-4EB8-A973-CCCB7415475E}" type="slidenum">
              <a:rPr kumimoji="1" lang="ja-JP" altLang="en-US" smtClean="0"/>
              <a:t>‹#›</a:t>
            </a:fld>
            <a:endParaRPr kumimoji="1" lang="ja-JP" altLang="en-US"/>
          </a:p>
        </p:txBody>
      </p:sp>
    </p:spTree>
    <p:extLst>
      <p:ext uri="{BB962C8B-B14F-4D97-AF65-F5344CB8AC3E}">
        <p14:creationId xmlns:p14="http://schemas.microsoft.com/office/powerpoint/2010/main" val="38029022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07B46-E0AE-43A7-AC2F-95F644F00D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1A4C53-6BBB-417E-BEA7-85CE98D58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9CC30E-D7AB-4861-8FC5-BAB70DF2A554}"/>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78A26E96-B4C3-4323-B6EA-1730D6161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9C0D74-429A-4D54-8387-7F8E51D9649E}"/>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61808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050B4E-6AD5-425E-8A2D-1EB18D063D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0CBBF0-3A85-4ACD-B877-5564D5F3F4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34E6D8-AB10-4C73-B367-F88EB6B9C772}"/>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BDF0C8E1-4788-4E69-B0CE-547B36A952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62482D-1567-44B1-819C-AFEB16683707}"/>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154842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69F2CC-0771-4864-A347-2A04E08EB7D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4D07F3E-2651-4C8A-846C-59A002965FD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785F9A-3F24-4D99-9BBA-81367896B6EB}"/>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A084D9C5-6546-4087-8970-361564B288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76C0AA-30C0-4909-B28E-DE3579185D81}"/>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15588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ED4583-0C5B-4751-A632-BA6220D02F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C316A3-9766-4580-B6CB-94A40CB9231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BAA8B1-3254-4C48-91C4-35DB653474DC}"/>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8EB5B56D-A686-4E73-ABC6-3E20D0D2D1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344FC9-E517-4C96-BED8-F81B534EDECB}"/>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34966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32BC2-75C1-467C-9739-E225CAFD31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7BC32A-634F-4C61-9D6F-06FD3E61D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9938A8-B9B1-403F-BE58-62CCB6E00052}"/>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71576A53-D078-4230-9157-A986AAF887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0046A4-E092-47FA-9A5C-01B41146B199}"/>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3425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0A0A9-A15E-4631-9960-B417FC3CA3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C19417-5B59-47E2-83BD-22E9C8E4AF8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83CB84-3789-4E9B-A63D-054950A866C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41BC4AB-334B-4533-B535-703D552E621C}"/>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6" name="フッター プレースホルダー 5">
            <a:extLst>
              <a:ext uri="{FF2B5EF4-FFF2-40B4-BE49-F238E27FC236}">
                <a16:creationId xmlns:a16="http://schemas.microsoft.com/office/drawing/2014/main" id="{ADC77DC0-AEAC-4673-84EC-A8DA7E24DD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2CD496-C4D8-4228-987C-E6B489BA5B11}"/>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08081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38AE28-CA95-4104-A8CF-C3E2C2C4B85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D1571B-984E-4994-8804-B3BD7C7D4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A83E685-F3BA-4E43-A216-3F2CE8506D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DABF62-52E7-4A16-A74C-E03F4055C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3DF89CC-01C7-40DD-97A9-20B044A0B1F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3002F0B-8F85-42BA-AC01-E2D6F0E68B45}"/>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8" name="フッター プレースホルダー 7">
            <a:extLst>
              <a:ext uri="{FF2B5EF4-FFF2-40B4-BE49-F238E27FC236}">
                <a16:creationId xmlns:a16="http://schemas.microsoft.com/office/drawing/2014/main" id="{485A341A-94C7-48BD-B9FA-9533B1DE2A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6053A1-A5B5-4AB9-B707-15CCB5716ABB}"/>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278925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B8D0C-B85F-40DE-B40C-EB8673798A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201A16B-5EAA-4DF9-9A9C-F8C9D9768EDC}"/>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4" name="フッター プレースホルダー 3">
            <a:extLst>
              <a:ext uri="{FF2B5EF4-FFF2-40B4-BE49-F238E27FC236}">
                <a16:creationId xmlns:a16="http://schemas.microsoft.com/office/drawing/2014/main" id="{AD644CCD-2C91-4014-BC9E-B228E4E9174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F50791-A186-4EFE-AD39-A0DFFBA2C326}"/>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58767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7864C9-0B6D-4ABD-994A-D38D81391E4E}"/>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3" name="フッター プレースホルダー 2">
            <a:extLst>
              <a:ext uri="{FF2B5EF4-FFF2-40B4-BE49-F238E27FC236}">
                <a16:creationId xmlns:a16="http://schemas.microsoft.com/office/drawing/2014/main" id="{DEB40C5D-9180-4EED-97E8-803DF8D4D8B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70AC40-11B4-41D7-88FD-A7BC63E405A3}"/>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58707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E89714-C4B6-4F9B-80D0-FB89B45B26E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6C6DDD-4889-4AC2-9194-81E07C3E6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62B983-0D0B-4318-8383-D8199EA9A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F1E8D9-AECB-462D-87C3-7C5FC43AFF3B}"/>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6" name="フッター プレースホルダー 5">
            <a:extLst>
              <a:ext uri="{FF2B5EF4-FFF2-40B4-BE49-F238E27FC236}">
                <a16:creationId xmlns:a16="http://schemas.microsoft.com/office/drawing/2014/main" id="{EA3D055F-DAE4-4F52-9177-45EF27067B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80E676-9A3C-4DBD-BD91-C6A29BC9D71C}"/>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300459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E7F7E4-92E4-4F4C-B522-FBD261089E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BAA4C5-AD00-46A9-8584-4FFF7164A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9751B1-2EB7-4078-A7AB-764930651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12EB4B-B8AC-4B3A-96FC-3D6A55076C0D}"/>
              </a:ext>
            </a:extLst>
          </p:cNvPr>
          <p:cNvSpPr>
            <a:spLocks noGrp="1"/>
          </p:cNvSpPr>
          <p:nvPr>
            <p:ph type="dt" sz="half" idx="10"/>
          </p:nvPr>
        </p:nvSpPr>
        <p:spPr/>
        <p:txBody>
          <a:bodyPr/>
          <a:lstStyle/>
          <a:p>
            <a:fld id="{190DD046-B736-43A4-9FF4-8039F8AABF69}" type="datetimeFigureOut">
              <a:rPr kumimoji="1" lang="ja-JP" altLang="en-US" smtClean="0"/>
              <a:t>2020/5/29</a:t>
            </a:fld>
            <a:endParaRPr kumimoji="1" lang="ja-JP" altLang="en-US"/>
          </a:p>
        </p:txBody>
      </p:sp>
      <p:sp>
        <p:nvSpPr>
          <p:cNvPr id="6" name="フッター プレースホルダー 5">
            <a:extLst>
              <a:ext uri="{FF2B5EF4-FFF2-40B4-BE49-F238E27FC236}">
                <a16:creationId xmlns:a16="http://schemas.microsoft.com/office/drawing/2014/main" id="{BA6C3B6E-E379-4AFF-AB7F-05217312ED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30D507-238F-4BA1-A35E-D3E0A2D4D3C2}"/>
              </a:ext>
            </a:extLst>
          </p:cNvPr>
          <p:cNvSpPr>
            <a:spLocks noGrp="1"/>
          </p:cNvSpPr>
          <p:nvPr>
            <p:ph type="sldNum" sz="quarter" idx="12"/>
          </p:nvPr>
        </p:nvSpPr>
        <p:spPr/>
        <p:txBody>
          <a:body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101144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B367A1-05FE-4080-A477-B1DAD5D6A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65C391-2BD2-4444-B0E7-62F1154C1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EFDF5E-214B-4D66-9D3E-2617FE2C2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DD046-B736-43A4-9FF4-8039F8AABF69}" type="datetimeFigureOut">
              <a:rPr kumimoji="1" lang="ja-JP" altLang="en-US" smtClean="0"/>
              <a:t>2020/5/29</a:t>
            </a:fld>
            <a:endParaRPr kumimoji="1" lang="ja-JP" altLang="en-US"/>
          </a:p>
        </p:txBody>
      </p:sp>
      <p:sp>
        <p:nvSpPr>
          <p:cNvPr id="5" name="フッター プレースホルダー 4">
            <a:extLst>
              <a:ext uri="{FF2B5EF4-FFF2-40B4-BE49-F238E27FC236}">
                <a16:creationId xmlns:a16="http://schemas.microsoft.com/office/drawing/2014/main" id="{3F8EAB10-55F7-4325-9F7A-2005B7F5C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86AAE40-2930-4D00-B472-53CC1D0BA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C7A8F-6328-4AD2-B8B2-D9B1B2BC4B0E}" type="slidenum">
              <a:rPr kumimoji="1" lang="ja-JP" altLang="en-US" smtClean="0"/>
              <a:t>‹#›</a:t>
            </a:fld>
            <a:endParaRPr kumimoji="1" lang="ja-JP" altLang="en-US"/>
          </a:p>
        </p:txBody>
      </p:sp>
    </p:spTree>
    <p:extLst>
      <p:ext uri="{BB962C8B-B14F-4D97-AF65-F5344CB8AC3E}">
        <p14:creationId xmlns:p14="http://schemas.microsoft.com/office/powerpoint/2010/main" val="146385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E8492-4E44-4E02-ACB1-88C00BA453CC}"/>
              </a:ext>
            </a:extLst>
          </p:cNvPr>
          <p:cNvSpPr>
            <a:spLocks noGrp="1"/>
          </p:cNvSpPr>
          <p:nvPr>
            <p:ph type="ctrTitle"/>
          </p:nvPr>
        </p:nvSpPr>
        <p:spPr>
          <a:xfrm>
            <a:off x="1524000" y="1214845"/>
            <a:ext cx="9144000" cy="3435531"/>
          </a:xfrm>
          <a:prstGeom prst="foldedCorner">
            <a:avLst>
              <a:gd name="adj" fmla="val 15610"/>
            </a:avLst>
          </a:prstGeom>
          <a:solidFill>
            <a:schemeClr val="accent6">
              <a:lumMod val="20000"/>
              <a:lumOff val="80000"/>
            </a:schemeClr>
          </a:solidFill>
          <a:ln w="76200">
            <a:solidFill>
              <a:schemeClr val="tx1">
                <a:lumMod val="50000"/>
                <a:lumOff val="50000"/>
              </a:schemeClr>
            </a:solidFill>
          </a:ln>
        </p:spPr>
        <p:txBody>
          <a:bodyPr anchor="ctr">
            <a:normAutofit/>
          </a:bodyPr>
          <a:lstStyle/>
          <a:p>
            <a:pPr>
              <a:lnSpc>
                <a:spcPct val="150000"/>
              </a:lnSpc>
            </a:pPr>
            <a:r>
              <a:rPr lang="ja-JP" altLang="en-US" dirty="0" err="1">
                <a:latin typeface="UD デジタル 教科書体 N-R" panose="02020400000000000000" pitchFamily="17" charset="-128"/>
                <a:ea typeface="UD デジタル 教科書体 N-R" panose="02020400000000000000" pitchFamily="17" charset="-128"/>
              </a:rPr>
              <a:t>てん</a:t>
            </a:r>
            <a:r>
              <a:rPr kumimoji="1" lang="ja-JP" altLang="en-US" dirty="0">
                <a:latin typeface="UD デジタル 教科書体 N-R" panose="02020400000000000000" pitchFamily="17" charset="-128"/>
                <a:ea typeface="UD デジタル 教科書体 N-R" panose="02020400000000000000" pitchFamily="17" charset="-128"/>
              </a:rPr>
              <a:t>つなぎ（</a:t>
            </a:r>
            <a:r>
              <a:rPr kumimoji="1" lang="en-US" altLang="ja-JP" dirty="0">
                <a:latin typeface="UD デジタル 教科書体 N-R" panose="02020400000000000000" pitchFamily="17" charset="-128"/>
                <a:ea typeface="UD デジタル 教科書体 N-R" panose="02020400000000000000" pitchFamily="17" charset="-128"/>
              </a:rPr>
              <a:t>10</a:t>
            </a:r>
            <a:r>
              <a:rPr kumimoji="1" lang="ja-JP" altLang="en-US" dirty="0">
                <a:latin typeface="UD デジタル 教科書体 N-R" panose="02020400000000000000" pitchFamily="17" charset="-128"/>
                <a:ea typeface="UD デジタル 教科書体 N-R" panose="02020400000000000000" pitchFamily="17" charset="-128"/>
              </a:rPr>
              <a:t>まで）</a:t>
            </a:r>
            <a:br>
              <a:rPr kumimoji="1" lang="en-US" altLang="ja-JP" dirty="0">
                <a:latin typeface="UD デジタル 教科書体 N-R" panose="02020400000000000000" pitchFamily="17" charset="-128"/>
                <a:ea typeface="UD デジタル 教科書体 N-R" panose="02020400000000000000" pitchFamily="17" charset="-128"/>
              </a:rPr>
            </a:br>
            <a:r>
              <a:rPr kumimoji="1" lang="ja-JP" altLang="en-US">
                <a:latin typeface="UD デジタル 教科書体 N-R" panose="02020400000000000000" pitchFamily="17" charset="-128"/>
                <a:ea typeface="UD デジタル 教科書体 N-R" panose="02020400000000000000" pitchFamily="17" charset="-128"/>
              </a:rPr>
              <a:t>ひらがな</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6523" y="4358118"/>
            <a:ext cx="1446654" cy="2282689"/>
          </a:xfrm>
          <a:prstGeom prst="rect">
            <a:avLst/>
          </a:prstGeom>
        </p:spPr>
      </p:pic>
      <p:sp>
        <p:nvSpPr>
          <p:cNvPr id="6" name="サブタイトル 3"/>
          <p:cNvSpPr>
            <a:spLocks noGrp="1"/>
          </p:cNvSpPr>
          <p:nvPr>
            <p:ph type="subTitle" idx="1"/>
          </p:nvPr>
        </p:nvSpPr>
        <p:spPr>
          <a:xfrm>
            <a:off x="2007584" y="4934494"/>
            <a:ext cx="8176832" cy="1129936"/>
          </a:xfrm>
        </p:spPr>
        <p:txBody>
          <a:bodyPr>
            <a:normAutofit fontScale="85000" lnSpcReduction="10000"/>
          </a:bodyPr>
          <a:lstStyle/>
          <a:p>
            <a:pPr algn="l"/>
            <a:r>
              <a:rPr kumimoji="1" lang="en-US" altLang="ja-JP" sz="2000" dirty="0"/>
              <a:t>※</a:t>
            </a:r>
            <a:r>
              <a:rPr lang="ja-JP" altLang="en-US" sz="2000" dirty="0"/>
              <a:t>お子さんの実態に合ったスライドを選択してご活用ください。</a:t>
            </a:r>
            <a:endParaRPr lang="en-US" altLang="ja-JP" sz="2000" dirty="0"/>
          </a:p>
          <a:p>
            <a:pPr algn="l"/>
            <a:r>
              <a:rPr lang="ja-JP" altLang="en-US" sz="2000" dirty="0"/>
              <a:t>　また、お子さんに合わせて、スライドを修正してご使用ください。</a:t>
            </a:r>
            <a:endParaRPr lang="en-US" altLang="ja-JP" sz="2000" dirty="0"/>
          </a:p>
          <a:p>
            <a:pPr algn="l"/>
            <a:r>
              <a:rPr lang="ja-JP" altLang="en-US" sz="2000" dirty="0"/>
              <a:t>　また、スライドを画像化してご使用される場合は次のスライドをご覧ください。</a:t>
            </a:r>
            <a:endParaRPr lang="en-US" altLang="ja-JP" sz="2000" dirty="0"/>
          </a:p>
        </p:txBody>
      </p:sp>
    </p:spTree>
    <p:extLst>
      <p:ext uri="{BB962C8B-B14F-4D97-AF65-F5344CB8AC3E}">
        <p14:creationId xmlns:p14="http://schemas.microsoft.com/office/powerpoint/2010/main" val="88875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1524436777"/>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3" name="直線コネクタ 2">
            <a:extLst>
              <a:ext uri="{FF2B5EF4-FFF2-40B4-BE49-F238E27FC236}">
                <a16:creationId xmlns:a16="http://schemas.microsoft.com/office/drawing/2014/main" id="{FF34D32F-26B7-444A-A35E-A44CAEEF053E}"/>
              </a:ext>
            </a:extLst>
          </p:cNvPr>
          <p:cNvCxnSpPr/>
          <p:nvPr/>
        </p:nvCxnSpPr>
        <p:spPr>
          <a:xfrm rot="1557002">
            <a:off x="5077884" y="614304"/>
            <a:ext cx="0" cy="661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21D528C-6D6E-4ABA-A5F0-51145FD5C044}"/>
              </a:ext>
            </a:extLst>
          </p:cNvPr>
          <p:cNvCxnSpPr>
            <a:cxnSpLocks/>
          </p:cNvCxnSpPr>
          <p:nvPr/>
        </p:nvCxnSpPr>
        <p:spPr>
          <a:xfrm rot="1557002" flipH="1">
            <a:off x="3229240" y="3564175"/>
            <a:ext cx="28048" cy="2212211"/>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AE6A33F8-50CE-4A6B-9FFD-CB672AAEFD37}"/>
              </a:ext>
            </a:extLst>
          </p:cNvPr>
          <p:cNvSpPr/>
          <p:nvPr/>
        </p:nvSpPr>
        <p:spPr>
          <a:xfrm rot="1557002">
            <a:off x="1843588" y="5274814"/>
            <a:ext cx="914400" cy="510488"/>
          </a:xfrm>
          <a:custGeom>
            <a:avLst/>
            <a:gdLst>
              <a:gd name="connsiteX0" fmla="*/ 992937 w 992937"/>
              <a:gd name="connsiteY0" fmla="*/ 16829 h 600269"/>
              <a:gd name="connsiteX1" fmla="*/ 504883 w 992937"/>
              <a:gd name="connsiteY1" fmla="*/ 600250 h 600269"/>
              <a:gd name="connsiteX2" fmla="*/ 0 w 992937"/>
              <a:gd name="connsiteY2" fmla="*/ 0 h 600269"/>
              <a:gd name="connsiteX0" fmla="*/ 992937 w 992937"/>
              <a:gd name="connsiteY0" fmla="*/ 16829 h 342344"/>
              <a:gd name="connsiteX1" fmla="*/ 510493 w 992937"/>
              <a:gd name="connsiteY1" fmla="*/ 342198 h 342344"/>
              <a:gd name="connsiteX2" fmla="*/ 0 w 992937"/>
              <a:gd name="connsiteY2" fmla="*/ 0 h 342344"/>
              <a:gd name="connsiteX0" fmla="*/ 925619 w 925619"/>
              <a:gd name="connsiteY0" fmla="*/ 179514 h 505029"/>
              <a:gd name="connsiteX1" fmla="*/ 443175 w 925619"/>
              <a:gd name="connsiteY1" fmla="*/ 504883 h 505029"/>
              <a:gd name="connsiteX2" fmla="*/ 0 w 925619"/>
              <a:gd name="connsiteY2" fmla="*/ 0 h 505029"/>
            </a:gdLst>
            <a:ahLst/>
            <a:cxnLst>
              <a:cxn ang="0">
                <a:pos x="connsiteX0" y="connsiteY0"/>
              </a:cxn>
              <a:cxn ang="0">
                <a:pos x="connsiteX1" y="connsiteY1"/>
              </a:cxn>
              <a:cxn ang="0">
                <a:pos x="connsiteX2" y="connsiteY2"/>
              </a:cxn>
            </a:cxnLst>
            <a:rect l="l" t="t" r="r" b="b"/>
            <a:pathLst>
              <a:path w="925619" h="505029">
                <a:moveTo>
                  <a:pt x="925619" y="179514"/>
                </a:moveTo>
                <a:cubicBezTo>
                  <a:pt x="764336" y="472627"/>
                  <a:pt x="608664" y="507688"/>
                  <a:pt x="443175" y="504883"/>
                </a:cubicBezTo>
                <a:cubicBezTo>
                  <a:pt x="277686" y="502078"/>
                  <a:pt x="169697" y="298722"/>
                  <a:pt x="0" y="0"/>
                </a:cubicBezTo>
              </a:path>
            </a:pathLst>
          </a:cu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B5A7FF74-E8D8-4535-84A8-AA8CFFA898BA}"/>
              </a:ext>
            </a:extLst>
          </p:cNvPr>
          <p:cNvSpPr/>
          <p:nvPr/>
        </p:nvSpPr>
        <p:spPr>
          <a:xfrm rot="1557002">
            <a:off x="1603498" y="471412"/>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図形 14">
            <a:extLst>
              <a:ext uri="{FF2B5EF4-FFF2-40B4-BE49-F238E27FC236}">
                <a16:creationId xmlns:a16="http://schemas.microsoft.com/office/drawing/2014/main" id="{10389BE4-643B-42FA-89D7-F4DEB3B9B766}"/>
              </a:ext>
            </a:extLst>
          </p:cNvPr>
          <p:cNvSpPr/>
          <p:nvPr/>
        </p:nvSpPr>
        <p:spPr>
          <a:xfrm rot="1557002">
            <a:off x="1183706" y="2383226"/>
            <a:ext cx="1408064" cy="37616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Lst>
            <a:ahLst/>
            <a:cxnLst>
              <a:cxn ang="0">
                <a:pos x="connsiteX0" y="connsiteY0"/>
              </a:cxn>
              <a:cxn ang="0">
                <a:pos x="connsiteX1" y="connsiteY1"/>
              </a:cxn>
              <a:cxn ang="0">
                <a:pos x="connsiteX2" y="connsiteY2"/>
              </a:cxn>
              <a:cxn ang="0">
                <a:pos x="connsiteX3" y="connsiteY3"/>
              </a:cxn>
            </a:cxnLst>
            <a:rect l="l" t="t" r="r" b="b"/>
            <a:pathLst>
              <a:path w="1408064" h="376161">
                <a:moveTo>
                  <a:pt x="0" y="348112"/>
                </a:moveTo>
                <a:cubicBezTo>
                  <a:pt x="284698" y="41909"/>
                  <a:pt x="545088" y="-4371"/>
                  <a:pt x="779765" y="304"/>
                </a:cubicBezTo>
                <a:cubicBezTo>
                  <a:pt x="1014442" y="4979"/>
                  <a:pt x="1408064" y="376161"/>
                  <a:pt x="1408064" y="376161"/>
                </a:cubicBezTo>
                <a:lnTo>
                  <a:pt x="1408064" y="37616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F681304-A2DC-4123-9221-72B011746736}"/>
              </a:ext>
            </a:extLst>
          </p:cNvPr>
          <p:cNvSpPr/>
          <p:nvPr/>
        </p:nvSpPr>
        <p:spPr>
          <a:xfrm rot="1557002">
            <a:off x="3733190" y="3699742"/>
            <a:ext cx="1458552" cy="353433"/>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58552"/>
              <a:gd name="connsiteY0" fmla="*/ 348112 h 376161"/>
              <a:gd name="connsiteX1" fmla="*/ 779765 w 1458552"/>
              <a:gd name="connsiteY1" fmla="*/ 304 h 376161"/>
              <a:gd name="connsiteX2" fmla="*/ 1408064 w 1458552"/>
              <a:gd name="connsiteY2" fmla="*/ 376161 h 376161"/>
              <a:gd name="connsiteX3" fmla="*/ 1458552 w 1458552"/>
              <a:gd name="connsiteY3" fmla="*/ 320063 h 376161"/>
              <a:gd name="connsiteX0" fmla="*/ 0 w 1458552"/>
              <a:gd name="connsiteY0" fmla="*/ 347823 h 353433"/>
              <a:gd name="connsiteX1" fmla="*/ 779765 w 1458552"/>
              <a:gd name="connsiteY1" fmla="*/ 15 h 353433"/>
              <a:gd name="connsiteX2" fmla="*/ 1430503 w 1458552"/>
              <a:gd name="connsiteY2" fmla="*/ 353433 h 353433"/>
              <a:gd name="connsiteX3" fmla="*/ 1458552 w 1458552"/>
              <a:gd name="connsiteY3" fmla="*/ 319774 h 353433"/>
            </a:gdLst>
            <a:ahLst/>
            <a:cxnLst>
              <a:cxn ang="0">
                <a:pos x="connsiteX0" y="connsiteY0"/>
              </a:cxn>
              <a:cxn ang="0">
                <a:pos x="connsiteX1" y="connsiteY1"/>
              </a:cxn>
              <a:cxn ang="0">
                <a:pos x="connsiteX2" y="connsiteY2"/>
              </a:cxn>
              <a:cxn ang="0">
                <a:pos x="connsiteX3" y="connsiteY3"/>
              </a:cxn>
            </a:cxnLst>
            <a:rect l="l" t="t" r="r" b="b"/>
            <a:pathLst>
              <a:path w="1458552" h="353433">
                <a:moveTo>
                  <a:pt x="0" y="347823"/>
                </a:moveTo>
                <a:cubicBezTo>
                  <a:pt x="284698" y="41620"/>
                  <a:pt x="541348" y="-920"/>
                  <a:pt x="779765" y="15"/>
                </a:cubicBezTo>
                <a:cubicBezTo>
                  <a:pt x="1018182" y="950"/>
                  <a:pt x="1430503" y="353433"/>
                  <a:pt x="1430503" y="353433"/>
                </a:cubicBezTo>
                <a:lnTo>
                  <a:pt x="1458552" y="319774"/>
                </a:ln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C79E8478-DA2A-46EF-9E09-638229078D8E}"/>
              </a:ext>
            </a:extLst>
          </p:cNvPr>
          <p:cNvSpPr/>
          <p:nvPr/>
        </p:nvSpPr>
        <p:spPr>
          <a:xfrm rot="1557002" flipH="1">
            <a:off x="4176049" y="1723353"/>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9F960C99-DBEA-4600-91ED-FDABFED69AA6}"/>
              </a:ext>
            </a:extLst>
          </p:cNvPr>
          <p:cNvSpPr txBox="1"/>
          <p:nvPr/>
        </p:nvSpPr>
        <p:spPr>
          <a:xfrm>
            <a:off x="2499201" y="516640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17" name="テキスト ボックス 16">
            <a:extLst>
              <a:ext uri="{FF2B5EF4-FFF2-40B4-BE49-F238E27FC236}">
                <a16:creationId xmlns:a16="http://schemas.microsoft.com/office/drawing/2014/main" id="{C3904963-3FAD-4447-83E9-296E8C4F2ED5}"/>
              </a:ext>
            </a:extLst>
          </p:cNvPr>
          <p:cNvSpPr txBox="1"/>
          <p:nvPr/>
        </p:nvSpPr>
        <p:spPr>
          <a:xfrm>
            <a:off x="4336283" y="32517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18" name="テキスト ボックス 17">
            <a:extLst>
              <a:ext uri="{FF2B5EF4-FFF2-40B4-BE49-F238E27FC236}">
                <a16:creationId xmlns:a16="http://schemas.microsoft.com/office/drawing/2014/main" id="{25C45623-8649-47BE-BE12-2E3961FE9A46}"/>
              </a:ext>
            </a:extLst>
          </p:cNvPr>
          <p:cNvSpPr txBox="1"/>
          <p:nvPr/>
        </p:nvSpPr>
        <p:spPr>
          <a:xfrm>
            <a:off x="4940551" y="386394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19" name="テキスト ボックス 18">
            <a:extLst>
              <a:ext uri="{FF2B5EF4-FFF2-40B4-BE49-F238E27FC236}">
                <a16:creationId xmlns:a16="http://schemas.microsoft.com/office/drawing/2014/main" id="{0D5B6CB8-C7D9-4772-B19E-E689505135C7}"/>
              </a:ext>
            </a:extLst>
          </p:cNvPr>
          <p:cNvSpPr txBox="1"/>
          <p:nvPr/>
        </p:nvSpPr>
        <p:spPr>
          <a:xfrm>
            <a:off x="5601496" y="378512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22" name="星: 5 pt 21">
            <a:extLst>
              <a:ext uri="{FF2B5EF4-FFF2-40B4-BE49-F238E27FC236}">
                <a16:creationId xmlns:a16="http://schemas.microsoft.com/office/drawing/2014/main" id="{24C175DC-A45C-4105-A8DF-A1B500529CB7}"/>
              </a:ext>
            </a:extLst>
          </p:cNvPr>
          <p:cNvSpPr/>
          <p:nvPr/>
        </p:nvSpPr>
        <p:spPr>
          <a:xfrm rot="19452579" flipH="1" flipV="1">
            <a:off x="2658919" y="5566639"/>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B010BE1-641A-445B-A08A-4EF0D899C10E}"/>
              </a:ext>
            </a:extLst>
          </p:cNvPr>
          <p:cNvSpPr txBox="1"/>
          <p:nvPr/>
        </p:nvSpPr>
        <p:spPr>
          <a:xfrm>
            <a:off x="3635666" y="323570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0" name="楕円 29">
            <a:extLst>
              <a:ext uri="{FF2B5EF4-FFF2-40B4-BE49-F238E27FC236}">
                <a16:creationId xmlns:a16="http://schemas.microsoft.com/office/drawing/2014/main" id="{71E52471-64FB-484E-A7E4-29E478656527}"/>
              </a:ext>
            </a:extLst>
          </p:cNvPr>
          <p:cNvSpPr/>
          <p:nvPr/>
        </p:nvSpPr>
        <p:spPr>
          <a:xfrm flipH="1" flipV="1">
            <a:off x="3663933" y="363101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AE6B30D-4CF0-4FDA-A17C-D8537AC3DB01}"/>
              </a:ext>
            </a:extLst>
          </p:cNvPr>
          <p:cNvSpPr/>
          <p:nvPr/>
        </p:nvSpPr>
        <p:spPr>
          <a:xfrm flipH="1" flipV="1">
            <a:off x="4416147" y="364701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F2D964F-13F4-4B21-9A0D-9CF21B31F511}"/>
              </a:ext>
            </a:extLst>
          </p:cNvPr>
          <p:cNvSpPr txBox="1"/>
          <p:nvPr/>
        </p:nvSpPr>
        <p:spPr>
          <a:xfrm>
            <a:off x="6081417" y="243805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4" name="楕円 43">
            <a:extLst>
              <a:ext uri="{FF2B5EF4-FFF2-40B4-BE49-F238E27FC236}">
                <a16:creationId xmlns:a16="http://schemas.microsoft.com/office/drawing/2014/main" id="{B39D81A3-3E72-4DBF-B9C5-54538F5D3261}"/>
              </a:ext>
            </a:extLst>
          </p:cNvPr>
          <p:cNvSpPr/>
          <p:nvPr/>
        </p:nvSpPr>
        <p:spPr>
          <a:xfrm flipH="1" flipV="1">
            <a:off x="6005045" y="276099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8BEEC374-DE25-46EC-9EAD-F1297784BDDF}"/>
              </a:ext>
            </a:extLst>
          </p:cNvPr>
          <p:cNvSpPr/>
          <p:nvPr/>
        </p:nvSpPr>
        <p:spPr>
          <a:xfrm rot="1557002">
            <a:off x="2425091" y="2996015"/>
            <a:ext cx="1415968" cy="38285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15968"/>
              <a:gd name="connsiteY0" fmla="*/ 382851 h 382851"/>
              <a:gd name="connsiteX1" fmla="*/ 787669 w 1415968"/>
              <a:gd name="connsiteY1" fmla="*/ 3 h 382851"/>
              <a:gd name="connsiteX2" fmla="*/ 1415968 w 1415968"/>
              <a:gd name="connsiteY2" fmla="*/ 375860 h 382851"/>
              <a:gd name="connsiteX3" fmla="*/ 1415968 w 1415968"/>
              <a:gd name="connsiteY3" fmla="*/ 375860 h 382851"/>
            </a:gdLst>
            <a:ahLst/>
            <a:cxnLst>
              <a:cxn ang="0">
                <a:pos x="connsiteX0" y="connsiteY0"/>
              </a:cxn>
              <a:cxn ang="0">
                <a:pos x="connsiteX1" y="connsiteY1"/>
              </a:cxn>
              <a:cxn ang="0">
                <a:pos x="connsiteX2" y="connsiteY2"/>
              </a:cxn>
              <a:cxn ang="0">
                <a:pos x="connsiteX3" y="connsiteY3"/>
              </a:cxn>
            </a:cxnLst>
            <a:rect l="l" t="t" r="r" b="b"/>
            <a:pathLst>
              <a:path w="1415968" h="382851">
                <a:moveTo>
                  <a:pt x="0" y="382851"/>
                </a:moveTo>
                <a:cubicBezTo>
                  <a:pt x="284698" y="76648"/>
                  <a:pt x="551674" y="1168"/>
                  <a:pt x="787669" y="3"/>
                </a:cubicBezTo>
                <a:cubicBezTo>
                  <a:pt x="1023664" y="-1162"/>
                  <a:pt x="1415968" y="375860"/>
                  <a:pt x="1415968" y="375860"/>
                </a:cubicBezTo>
                <a:lnTo>
                  <a:pt x="1415968" y="37586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253DEB03-DE8F-40A1-A9A3-E4584728DC1B}"/>
              </a:ext>
            </a:extLst>
          </p:cNvPr>
          <p:cNvSpPr/>
          <p:nvPr/>
        </p:nvSpPr>
        <p:spPr>
          <a:xfrm rot="1557002">
            <a:off x="5054776" y="4302710"/>
            <a:ext cx="1419285" cy="347826"/>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514651"/>
              <a:gd name="connsiteY0" fmla="*/ 348112 h 376161"/>
              <a:gd name="connsiteX1" fmla="*/ 779765 w 1514651"/>
              <a:gd name="connsiteY1" fmla="*/ 304 h 376161"/>
              <a:gd name="connsiteX2" fmla="*/ 1408064 w 1514651"/>
              <a:gd name="connsiteY2" fmla="*/ 376161 h 376161"/>
              <a:gd name="connsiteX3" fmla="*/ 1514651 w 1514651"/>
              <a:gd name="connsiteY3" fmla="*/ 320063 h 376161"/>
              <a:gd name="connsiteX0" fmla="*/ 0 w 1514651"/>
              <a:gd name="connsiteY0" fmla="*/ 347826 h 347826"/>
              <a:gd name="connsiteX1" fmla="*/ 779765 w 1514651"/>
              <a:gd name="connsiteY1" fmla="*/ 18 h 347826"/>
              <a:gd name="connsiteX2" fmla="*/ 1492211 w 1514651"/>
              <a:gd name="connsiteY2" fmla="*/ 330996 h 347826"/>
              <a:gd name="connsiteX3" fmla="*/ 1514651 w 1514651"/>
              <a:gd name="connsiteY3" fmla="*/ 319777 h 347826"/>
              <a:gd name="connsiteX0" fmla="*/ 0 w 1419285"/>
              <a:gd name="connsiteY0" fmla="*/ 347826 h 347826"/>
              <a:gd name="connsiteX1" fmla="*/ 684399 w 1419285"/>
              <a:gd name="connsiteY1" fmla="*/ 18 h 347826"/>
              <a:gd name="connsiteX2" fmla="*/ 1396845 w 1419285"/>
              <a:gd name="connsiteY2" fmla="*/ 330996 h 347826"/>
              <a:gd name="connsiteX3" fmla="*/ 1419285 w 1419285"/>
              <a:gd name="connsiteY3" fmla="*/ 319777 h 347826"/>
            </a:gdLst>
            <a:ahLst/>
            <a:cxnLst>
              <a:cxn ang="0">
                <a:pos x="connsiteX0" y="connsiteY0"/>
              </a:cxn>
              <a:cxn ang="0">
                <a:pos x="connsiteX1" y="connsiteY1"/>
              </a:cxn>
              <a:cxn ang="0">
                <a:pos x="connsiteX2" y="connsiteY2"/>
              </a:cxn>
              <a:cxn ang="0">
                <a:pos x="connsiteX3" y="connsiteY3"/>
              </a:cxn>
            </a:cxnLst>
            <a:rect l="l" t="t" r="r" b="b"/>
            <a:pathLst>
              <a:path w="1419285" h="347826">
                <a:moveTo>
                  <a:pt x="0" y="347826"/>
                </a:moveTo>
                <a:cubicBezTo>
                  <a:pt x="284698" y="41623"/>
                  <a:pt x="451592" y="2823"/>
                  <a:pt x="684399" y="18"/>
                </a:cubicBezTo>
                <a:cubicBezTo>
                  <a:pt x="917206" y="-2787"/>
                  <a:pt x="1396845" y="330996"/>
                  <a:pt x="1396845" y="330996"/>
                </a:cubicBezTo>
                <a:lnTo>
                  <a:pt x="1419285" y="319777"/>
                </a:ln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BDFAF7B-78A2-46C9-A3D9-FDC8D581FC56}"/>
              </a:ext>
            </a:extLst>
          </p:cNvPr>
          <p:cNvSpPr/>
          <p:nvPr/>
        </p:nvSpPr>
        <p:spPr>
          <a:xfrm rot="19767393">
            <a:off x="5305172" y="1144555"/>
            <a:ext cx="374726" cy="177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F293103-9AE1-4107-887B-640745A32DD4}"/>
              </a:ext>
            </a:extLst>
          </p:cNvPr>
          <p:cNvSpPr txBox="1"/>
          <p:nvPr/>
        </p:nvSpPr>
        <p:spPr>
          <a:xfrm>
            <a:off x="6342675" y="44696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9" name="フリーフォーム: 図形 8">
            <a:extLst>
              <a:ext uri="{FF2B5EF4-FFF2-40B4-BE49-F238E27FC236}">
                <a16:creationId xmlns:a16="http://schemas.microsoft.com/office/drawing/2014/main" id="{8DD2461C-CBAA-47AB-8120-459E3B5B66CB}"/>
              </a:ext>
            </a:extLst>
          </p:cNvPr>
          <p:cNvSpPr/>
          <p:nvPr/>
        </p:nvSpPr>
        <p:spPr>
          <a:xfrm>
            <a:off x="4933052" y="1242892"/>
            <a:ext cx="1125550" cy="1522747"/>
          </a:xfrm>
          <a:custGeom>
            <a:avLst/>
            <a:gdLst>
              <a:gd name="connsiteX0" fmla="*/ 0 w 1121963"/>
              <a:gd name="connsiteY0" fmla="*/ 0 h 1548309"/>
              <a:gd name="connsiteX1" fmla="*/ 779764 w 1121963"/>
              <a:gd name="connsiteY1" fmla="*/ 712447 h 1548309"/>
              <a:gd name="connsiteX2" fmla="*/ 1121963 w 1121963"/>
              <a:gd name="connsiteY2" fmla="*/ 1548309 h 1548309"/>
              <a:gd name="connsiteX0" fmla="*/ 0 w 1121963"/>
              <a:gd name="connsiteY0" fmla="*/ 0 h 1548309"/>
              <a:gd name="connsiteX1" fmla="*/ 634374 w 1121963"/>
              <a:gd name="connsiteY1" fmla="*/ 564144 h 1548309"/>
              <a:gd name="connsiteX2" fmla="*/ 1121963 w 1121963"/>
              <a:gd name="connsiteY2" fmla="*/ 1548309 h 1548309"/>
            </a:gdLst>
            <a:ahLst/>
            <a:cxnLst>
              <a:cxn ang="0">
                <a:pos x="connsiteX0" y="connsiteY0"/>
              </a:cxn>
              <a:cxn ang="0">
                <a:pos x="connsiteX1" y="connsiteY1"/>
              </a:cxn>
              <a:cxn ang="0">
                <a:pos x="connsiteX2" y="connsiteY2"/>
              </a:cxn>
            </a:cxnLst>
            <a:rect l="l" t="t" r="r" b="b"/>
            <a:pathLst>
              <a:path w="1121963" h="1548309">
                <a:moveTo>
                  <a:pt x="0" y="0"/>
                </a:moveTo>
                <a:cubicBezTo>
                  <a:pt x="296385" y="227198"/>
                  <a:pt x="447380" y="306093"/>
                  <a:pt x="634374" y="564144"/>
                </a:cubicBezTo>
                <a:cubicBezTo>
                  <a:pt x="821368" y="822196"/>
                  <a:pt x="1044360" y="1259404"/>
                  <a:pt x="1121963" y="154830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2799592-3D9B-4F25-BCF5-EAB14F6E8200}"/>
              </a:ext>
            </a:extLst>
          </p:cNvPr>
          <p:cNvSpPr/>
          <p:nvPr/>
        </p:nvSpPr>
        <p:spPr>
          <a:xfrm flipH="1" flipV="1">
            <a:off x="5667949" y="420822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0C8ADB4A-B120-4F00-9A39-FF562087FF9E}"/>
              </a:ext>
            </a:extLst>
          </p:cNvPr>
          <p:cNvSpPr/>
          <p:nvPr/>
        </p:nvSpPr>
        <p:spPr>
          <a:xfrm flipH="1" flipV="1">
            <a:off x="6257586" y="483895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2238B31-8A8F-4604-8E70-854418CAD7AB}"/>
              </a:ext>
            </a:extLst>
          </p:cNvPr>
          <p:cNvSpPr/>
          <p:nvPr/>
        </p:nvSpPr>
        <p:spPr>
          <a:xfrm flipH="1" flipV="1">
            <a:off x="4974505" y="426308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8CAF155-49CE-4FAB-9412-FFE2266363C7}"/>
              </a:ext>
            </a:extLst>
          </p:cNvPr>
          <p:cNvSpPr/>
          <p:nvPr/>
        </p:nvSpPr>
        <p:spPr>
          <a:xfrm>
            <a:off x="4543550" y="3665970"/>
            <a:ext cx="481325" cy="59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2446FCC-72AC-4A3C-B1AA-B7BE1F0DCC3D}"/>
              </a:ext>
            </a:extLst>
          </p:cNvPr>
          <p:cNvSpPr/>
          <p:nvPr/>
        </p:nvSpPr>
        <p:spPr>
          <a:xfrm>
            <a:off x="5787368" y="4155608"/>
            <a:ext cx="458201" cy="68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5476661-1179-4988-9D3B-9E57E08B6A29}"/>
              </a:ext>
            </a:extLst>
          </p:cNvPr>
          <p:cNvSpPr/>
          <p:nvPr/>
        </p:nvSpPr>
        <p:spPr>
          <a:xfrm>
            <a:off x="6058602" y="2883876"/>
            <a:ext cx="363135" cy="194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781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952088806"/>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3" name="直線コネクタ 2">
            <a:extLst>
              <a:ext uri="{FF2B5EF4-FFF2-40B4-BE49-F238E27FC236}">
                <a16:creationId xmlns:a16="http://schemas.microsoft.com/office/drawing/2014/main" id="{FF34D32F-26B7-444A-A35E-A44CAEEF053E}"/>
              </a:ext>
            </a:extLst>
          </p:cNvPr>
          <p:cNvCxnSpPr/>
          <p:nvPr/>
        </p:nvCxnSpPr>
        <p:spPr>
          <a:xfrm rot="1557002">
            <a:off x="5077884" y="614304"/>
            <a:ext cx="0" cy="661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AE6A33F8-50CE-4A6B-9FFD-CB672AAEFD37}"/>
              </a:ext>
            </a:extLst>
          </p:cNvPr>
          <p:cNvSpPr/>
          <p:nvPr/>
        </p:nvSpPr>
        <p:spPr>
          <a:xfrm rot="1557002">
            <a:off x="1843588" y="5274814"/>
            <a:ext cx="914400" cy="510488"/>
          </a:xfrm>
          <a:custGeom>
            <a:avLst/>
            <a:gdLst>
              <a:gd name="connsiteX0" fmla="*/ 992937 w 992937"/>
              <a:gd name="connsiteY0" fmla="*/ 16829 h 600269"/>
              <a:gd name="connsiteX1" fmla="*/ 504883 w 992937"/>
              <a:gd name="connsiteY1" fmla="*/ 600250 h 600269"/>
              <a:gd name="connsiteX2" fmla="*/ 0 w 992937"/>
              <a:gd name="connsiteY2" fmla="*/ 0 h 600269"/>
              <a:gd name="connsiteX0" fmla="*/ 992937 w 992937"/>
              <a:gd name="connsiteY0" fmla="*/ 16829 h 342344"/>
              <a:gd name="connsiteX1" fmla="*/ 510493 w 992937"/>
              <a:gd name="connsiteY1" fmla="*/ 342198 h 342344"/>
              <a:gd name="connsiteX2" fmla="*/ 0 w 992937"/>
              <a:gd name="connsiteY2" fmla="*/ 0 h 342344"/>
              <a:gd name="connsiteX0" fmla="*/ 925619 w 925619"/>
              <a:gd name="connsiteY0" fmla="*/ 179514 h 505029"/>
              <a:gd name="connsiteX1" fmla="*/ 443175 w 925619"/>
              <a:gd name="connsiteY1" fmla="*/ 504883 h 505029"/>
              <a:gd name="connsiteX2" fmla="*/ 0 w 925619"/>
              <a:gd name="connsiteY2" fmla="*/ 0 h 505029"/>
            </a:gdLst>
            <a:ahLst/>
            <a:cxnLst>
              <a:cxn ang="0">
                <a:pos x="connsiteX0" y="connsiteY0"/>
              </a:cxn>
              <a:cxn ang="0">
                <a:pos x="connsiteX1" y="connsiteY1"/>
              </a:cxn>
              <a:cxn ang="0">
                <a:pos x="connsiteX2" y="connsiteY2"/>
              </a:cxn>
            </a:cxnLst>
            <a:rect l="l" t="t" r="r" b="b"/>
            <a:pathLst>
              <a:path w="925619" h="505029">
                <a:moveTo>
                  <a:pt x="925619" y="179514"/>
                </a:moveTo>
                <a:cubicBezTo>
                  <a:pt x="764336" y="472627"/>
                  <a:pt x="608664" y="507688"/>
                  <a:pt x="443175" y="504883"/>
                </a:cubicBezTo>
                <a:cubicBezTo>
                  <a:pt x="277686" y="502078"/>
                  <a:pt x="169697" y="298722"/>
                  <a:pt x="0" y="0"/>
                </a:cubicBezTo>
              </a:path>
            </a:pathLst>
          </a:cu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B5A7FF74-E8D8-4535-84A8-AA8CFFA898BA}"/>
              </a:ext>
            </a:extLst>
          </p:cNvPr>
          <p:cNvSpPr/>
          <p:nvPr/>
        </p:nvSpPr>
        <p:spPr>
          <a:xfrm rot="1557002">
            <a:off x="1603498" y="471412"/>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図形 14">
            <a:extLst>
              <a:ext uri="{FF2B5EF4-FFF2-40B4-BE49-F238E27FC236}">
                <a16:creationId xmlns:a16="http://schemas.microsoft.com/office/drawing/2014/main" id="{10389BE4-643B-42FA-89D7-F4DEB3B9B766}"/>
              </a:ext>
            </a:extLst>
          </p:cNvPr>
          <p:cNvSpPr/>
          <p:nvPr/>
        </p:nvSpPr>
        <p:spPr>
          <a:xfrm rot="1557002">
            <a:off x="1183706" y="2383226"/>
            <a:ext cx="1408064" cy="37616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Lst>
            <a:ahLst/>
            <a:cxnLst>
              <a:cxn ang="0">
                <a:pos x="connsiteX0" y="connsiteY0"/>
              </a:cxn>
              <a:cxn ang="0">
                <a:pos x="connsiteX1" y="connsiteY1"/>
              </a:cxn>
              <a:cxn ang="0">
                <a:pos x="connsiteX2" y="connsiteY2"/>
              </a:cxn>
              <a:cxn ang="0">
                <a:pos x="connsiteX3" y="connsiteY3"/>
              </a:cxn>
            </a:cxnLst>
            <a:rect l="l" t="t" r="r" b="b"/>
            <a:pathLst>
              <a:path w="1408064" h="376161">
                <a:moveTo>
                  <a:pt x="0" y="348112"/>
                </a:moveTo>
                <a:cubicBezTo>
                  <a:pt x="284698" y="41909"/>
                  <a:pt x="545088" y="-4371"/>
                  <a:pt x="779765" y="304"/>
                </a:cubicBezTo>
                <a:cubicBezTo>
                  <a:pt x="1014442" y="4979"/>
                  <a:pt x="1408064" y="376161"/>
                  <a:pt x="1408064" y="376161"/>
                </a:cubicBezTo>
                <a:lnTo>
                  <a:pt x="1408064" y="37616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C79E8478-DA2A-46EF-9E09-638229078D8E}"/>
              </a:ext>
            </a:extLst>
          </p:cNvPr>
          <p:cNvSpPr/>
          <p:nvPr/>
        </p:nvSpPr>
        <p:spPr>
          <a:xfrm rot="1557002" flipH="1">
            <a:off x="4176049" y="1723353"/>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9F960C99-DBEA-4600-91ED-FDABFED69AA6}"/>
              </a:ext>
            </a:extLst>
          </p:cNvPr>
          <p:cNvSpPr txBox="1"/>
          <p:nvPr/>
        </p:nvSpPr>
        <p:spPr>
          <a:xfrm>
            <a:off x="2499201" y="516640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17" name="テキスト ボックス 16">
            <a:extLst>
              <a:ext uri="{FF2B5EF4-FFF2-40B4-BE49-F238E27FC236}">
                <a16:creationId xmlns:a16="http://schemas.microsoft.com/office/drawing/2014/main" id="{C3904963-3FAD-4447-83E9-296E8C4F2ED5}"/>
              </a:ext>
            </a:extLst>
          </p:cNvPr>
          <p:cNvSpPr txBox="1"/>
          <p:nvPr/>
        </p:nvSpPr>
        <p:spPr>
          <a:xfrm>
            <a:off x="4336283" y="32517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18" name="テキスト ボックス 17">
            <a:extLst>
              <a:ext uri="{FF2B5EF4-FFF2-40B4-BE49-F238E27FC236}">
                <a16:creationId xmlns:a16="http://schemas.microsoft.com/office/drawing/2014/main" id="{25C45623-8649-47BE-BE12-2E3961FE9A46}"/>
              </a:ext>
            </a:extLst>
          </p:cNvPr>
          <p:cNvSpPr txBox="1"/>
          <p:nvPr/>
        </p:nvSpPr>
        <p:spPr>
          <a:xfrm>
            <a:off x="4940551" y="386394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19" name="テキスト ボックス 18">
            <a:extLst>
              <a:ext uri="{FF2B5EF4-FFF2-40B4-BE49-F238E27FC236}">
                <a16:creationId xmlns:a16="http://schemas.microsoft.com/office/drawing/2014/main" id="{0D5B6CB8-C7D9-4772-B19E-E689505135C7}"/>
              </a:ext>
            </a:extLst>
          </p:cNvPr>
          <p:cNvSpPr txBox="1"/>
          <p:nvPr/>
        </p:nvSpPr>
        <p:spPr>
          <a:xfrm>
            <a:off x="5601496" y="378512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22" name="星: 5 pt 21">
            <a:extLst>
              <a:ext uri="{FF2B5EF4-FFF2-40B4-BE49-F238E27FC236}">
                <a16:creationId xmlns:a16="http://schemas.microsoft.com/office/drawing/2014/main" id="{24C175DC-A45C-4105-A8DF-A1B500529CB7}"/>
              </a:ext>
            </a:extLst>
          </p:cNvPr>
          <p:cNvSpPr/>
          <p:nvPr/>
        </p:nvSpPr>
        <p:spPr>
          <a:xfrm rot="19452579" flipH="1" flipV="1">
            <a:off x="2658919" y="5566639"/>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B010BE1-641A-445B-A08A-4EF0D899C10E}"/>
              </a:ext>
            </a:extLst>
          </p:cNvPr>
          <p:cNvSpPr txBox="1"/>
          <p:nvPr/>
        </p:nvSpPr>
        <p:spPr>
          <a:xfrm>
            <a:off x="3635666" y="323570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0" name="楕円 29">
            <a:extLst>
              <a:ext uri="{FF2B5EF4-FFF2-40B4-BE49-F238E27FC236}">
                <a16:creationId xmlns:a16="http://schemas.microsoft.com/office/drawing/2014/main" id="{71E52471-64FB-484E-A7E4-29E478656527}"/>
              </a:ext>
            </a:extLst>
          </p:cNvPr>
          <p:cNvSpPr/>
          <p:nvPr/>
        </p:nvSpPr>
        <p:spPr>
          <a:xfrm flipH="1" flipV="1">
            <a:off x="3663933" y="363101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AE6B30D-4CF0-4FDA-A17C-D8537AC3DB01}"/>
              </a:ext>
            </a:extLst>
          </p:cNvPr>
          <p:cNvSpPr/>
          <p:nvPr/>
        </p:nvSpPr>
        <p:spPr>
          <a:xfrm flipH="1" flipV="1">
            <a:off x="4416147" y="364701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F2D964F-13F4-4B21-9A0D-9CF21B31F511}"/>
              </a:ext>
            </a:extLst>
          </p:cNvPr>
          <p:cNvSpPr txBox="1"/>
          <p:nvPr/>
        </p:nvSpPr>
        <p:spPr>
          <a:xfrm>
            <a:off x="6081417" y="243805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4" name="楕円 43">
            <a:extLst>
              <a:ext uri="{FF2B5EF4-FFF2-40B4-BE49-F238E27FC236}">
                <a16:creationId xmlns:a16="http://schemas.microsoft.com/office/drawing/2014/main" id="{B39D81A3-3E72-4DBF-B9C5-54538F5D3261}"/>
              </a:ext>
            </a:extLst>
          </p:cNvPr>
          <p:cNvSpPr/>
          <p:nvPr/>
        </p:nvSpPr>
        <p:spPr>
          <a:xfrm flipH="1" flipV="1">
            <a:off x="6005045" y="276099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8BEEC374-DE25-46EC-9EAD-F1297784BDDF}"/>
              </a:ext>
            </a:extLst>
          </p:cNvPr>
          <p:cNvSpPr/>
          <p:nvPr/>
        </p:nvSpPr>
        <p:spPr>
          <a:xfrm rot="1557002">
            <a:off x="2425091" y="2996015"/>
            <a:ext cx="1415968" cy="38285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15968"/>
              <a:gd name="connsiteY0" fmla="*/ 382851 h 382851"/>
              <a:gd name="connsiteX1" fmla="*/ 787669 w 1415968"/>
              <a:gd name="connsiteY1" fmla="*/ 3 h 382851"/>
              <a:gd name="connsiteX2" fmla="*/ 1415968 w 1415968"/>
              <a:gd name="connsiteY2" fmla="*/ 375860 h 382851"/>
              <a:gd name="connsiteX3" fmla="*/ 1415968 w 1415968"/>
              <a:gd name="connsiteY3" fmla="*/ 375860 h 382851"/>
            </a:gdLst>
            <a:ahLst/>
            <a:cxnLst>
              <a:cxn ang="0">
                <a:pos x="connsiteX0" y="connsiteY0"/>
              </a:cxn>
              <a:cxn ang="0">
                <a:pos x="connsiteX1" y="connsiteY1"/>
              </a:cxn>
              <a:cxn ang="0">
                <a:pos x="connsiteX2" y="connsiteY2"/>
              </a:cxn>
              <a:cxn ang="0">
                <a:pos x="connsiteX3" y="connsiteY3"/>
              </a:cxn>
            </a:cxnLst>
            <a:rect l="l" t="t" r="r" b="b"/>
            <a:pathLst>
              <a:path w="1415968" h="382851">
                <a:moveTo>
                  <a:pt x="0" y="382851"/>
                </a:moveTo>
                <a:cubicBezTo>
                  <a:pt x="284698" y="76648"/>
                  <a:pt x="551674" y="1168"/>
                  <a:pt x="787669" y="3"/>
                </a:cubicBezTo>
                <a:cubicBezTo>
                  <a:pt x="1023664" y="-1162"/>
                  <a:pt x="1415968" y="375860"/>
                  <a:pt x="1415968" y="375860"/>
                </a:cubicBezTo>
                <a:lnTo>
                  <a:pt x="1415968" y="37586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BDFAF7B-78A2-46C9-A3D9-FDC8D581FC56}"/>
              </a:ext>
            </a:extLst>
          </p:cNvPr>
          <p:cNvSpPr/>
          <p:nvPr/>
        </p:nvSpPr>
        <p:spPr>
          <a:xfrm rot="19767393">
            <a:off x="5305172" y="1144555"/>
            <a:ext cx="374726" cy="177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F293103-9AE1-4107-887B-640745A32DD4}"/>
              </a:ext>
            </a:extLst>
          </p:cNvPr>
          <p:cNvSpPr txBox="1"/>
          <p:nvPr/>
        </p:nvSpPr>
        <p:spPr>
          <a:xfrm>
            <a:off x="6342675" y="44696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9" name="フリーフォーム: 図形 8">
            <a:extLst>
              <a:ext uri="{FF2B5EF4-FFF2-40B4-BE49-F238E27FC236}">
                <a16:creationId xmlns:a16="http://schemas.microsoft.com/office/drawing/2014/main" id="{8DD2461C-CBAA-47AB-8120-459E3B5B66CB}"/>
              </a:ext>
            </a:extLst>
          </p:cNvPr>
          <p:cNvSpPr/>
          <p:nvPr/>
        </p:nvSpPr>
        <p:spPr>
          <a:xfrm>
            <a:off x="4933052" y="1242892"/>
            <a:ext cx="1125550" cy="1522747"/>
          </a:xfrm>
          <a:custGeom>
            <a:avLst/>
            <a:gdLst>
              <a:gd name="connsiteX0" fmla="*/ 0 w 1121963"/>
              <a:gd name="connsiteY0" fmla="*/ 0 h 1548309"/>
              <a:gd name="connsiteX1" fmla="*/ 779764 w 1121963"/>
              <a:gd name="connsiteY1" fmla="*/ 712447 h 1548309"/>
              <a:gd name="connsiteX2" fmla="*/ 1121963 w 1121963"/>
              <a:gd name="connsiteY2" fmla="*/ 1548309 h 1548309"/>
              <a:gd name="connsiteX0" fmla="*/ 0 w 1121963"/>
              <a:gd name="connsiteY0" fmla="*/ 0 h 1548309"/>
              <a:gd name="connsiteX1" fmla="*/ 634374 w 1121963"/>
              <a:gd name="connsiteY1" fmla="*/ 564144 h 1548309"/>
              <a:gd name="connsiteX2" fmla="*/ 1121963 w 1121963"/>
              <a:gd name="connsiteY2" fmla="*/ 1548309 h 1548309"/>
            </a:gdLst>
            <a:ahLst/>
            <a:cxnLst>
              <a:cxn ang="0">
                <a:pos x="connsiteX0" y="connsiteY0"/>
              </a:cxn>
              <a:cxn ang="0">
                <a:pos x="connsiteX1" y="connsiteY1"/>
              </a:cxn>
              <a:cxn ang="0">
                <a:pos x="connsiteX2" y="connsiteY2"/>
              </a:cxn>
            </a:cxnLst>
            <a:rect l="l" t="t" r="r" b="b"/>
            <a:pathLst>
              <a:path w="1121963" h="1548309">
                <a:moveTo>
                  <a:pt x="0" y="0"/>
                </a:moveTo>
                <a:cubicBezTo>
                  <a:pt x="296385" y="227198"/>
                  <a:pt x="447380" y="306093"/>
                  <a:pt x="634374" y="564144"/>
                </a:cubicBezTo>
                <a:cubicBezTo>
                  <a:pt x="821368" y="822196"/>
                  <a:pt x="1044360" y="1259404"/>
                  <a:pt x="1121963" y="154830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2799592-3D9B-4F25-BCF5-EAB14F6E8200}"/>
              </a:ext>
            </a:extLst>
          </p:cNvPr>
          <p:cNvSpPr/>
          <p:nvPr/>
        </p:nvSpPr>
        <p:spPr>
          <a:xfrm flipH="1" flipV="1">
            <a:off x="5667949" y="420822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0C8ADB4A-B120-4F00-9A39-FF562087FF9E}"/>
              </a:ext>
            </a:extLst>
          </p:cNvPr>
          <p:cNvSpPr/>
          <p:nvPr/>
        </p:nvSpPr>
        <p:spPr>
          <a:xfrm flipH="1" flipV="1">
            <a:off x="6257586" y="483895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2238B31-8A8F-4604-8E70-854418CAD7AB}"/>
              </a:ext>
            </a:extLst>
          </p:cNvPr>
          <p:cNvSpPr/>
          <p:nvPr/>
        </p:nvSpPr>
        <p:spPr>
          <a:xfrm flipH="1" flipV="1">
            <a:off x="4974505" y="426308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8CAF155-49CE-4FAB-9412-FFE2266363C7}"/>
              </a:ext>
            </a:extLst>
          </p:cNvPr>
          <p:cNvSpPr/>
          <p:nvPr/>
        </p:nvSpPr>
        <p:spPr>
          <a:xfrm>
            <a:off x="4543550" y="3665970"/>
            <a:ext cx="481325" cy="59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2446FCC-72AC-4A3C-B1AA-B7BE1F0DCC3D}"/>
              </a:ext>
            </a:extLst>
          </p:cNvPr>
          <p:cNvSpPr/>
          <p:nvPr/>
        </p:nvSpPr>
        <p:spPr>
          <a:xfrm>
            <a:off x="5787368" y="4155608"/>
            <a:ext cx="458201" cy="68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5476661-1179-4988-9D3B-9E57E08B6A29}"/>
              </a:ext>
            </a:extLst>
          </p:cNvPr>
          <p:cNvSpPr/>
          <p:nvPr/>
        </p:nvSpPr>
        <p:spPr>
          <a:xfrm>
            <a:off x="6058602" y="2883876"/>
            <a:ext cx="363135" cy="194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074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3827152492"/>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extLst>
              <p:ext uri="{D42A27DB-BD31-4B8C-83A1-F6EECF244321}">
                <p14:modId xmlns:p14="http://schemas.microsoft.com/office/powerpoint/2010/main" val="2680467129"/>
              </p:ext>
            </p:extLst>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5" name="直線コネクタ 4">
            <a:extLst>
              <a:ext uri="{FF2B5EF4-FFF2-40B4-BE49-F238E27FC236}">
                <a16:creationId xmlns:a16="http://schemas.microsoft.com/office/drawing/2014/main" id="{2FD98490-552C-425A-9F9B-69BDF210824C}"/>
              </a:ext>
            </a:extLst>
          </p:cNvPr>
          <p:cNvCxnSpPr>
            <a:cxnSpLocks/>
          </p:cNvCxnSpPr>
          <p:nvPr/>
        </p:nvCxnSpPr>
        <p:spPr>
          <a:xfrm>
            <a:off x="1967169" y="5041390"/>
            <a:ext cx="3913639" cy="130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DBAFCE6-3082-4BA2-9182-D6426C5E7348}"/>
              </a:ext>
            </a:extLst>
          </p:cNvPr>
          <p:cNvCxnSpPr>
            <a:cxnSpLocks/>
          </p:cNvCxnSpPr>
          <p:nvPr/>
        </p:nvCxnSpPr>
        <p:spPr>
          <a:xfrm flipV="1">
            <a:off x="5880808" y="3833148"/>
            <a:ext cx="1198777" cy="12082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29062C7-A6BE-42C0-9025-A4EB5F203EFC}"/>
              </a:ext>
            </a:extLst>
          </p:cNvPr>
          <p:cNvCxnSpPr>
            <a:cxnSpLocks/>
          </p:cNvCxnSpPr>
          <p:nvPr/>
        </p:nvCxnSpPr>
        <p:spPr>
          <a:xfrm>
            <a:off x="527320" y="3796634"/>
            <a:ext cx="1439849" cy="1257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AD87529-3BA2-449D-B99E-E0CB2FFE8EF5}"/>
              </a:ext>
            </a:extLst>
          </p:cNvPr>
          <p:cNvCxnSpPr>
            <a:cxnSpLocks/>
          </p:cNvCxnSpPr>
          <p:nvPr/>
        </p:nvCxnSpPr>
        <p:spPr>
          <a:xfrm flipV="1">
            <a:off x="5734880" y="3796634"/>
            <a:ext cx="1344705" cy="110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6E93B4D-60D0-4336-87B5-7E9A64888241}"/>
              </a:ext>
            </a:extLst>
          </p:cNvPr>
          <p:cNvCxnSpPr>
            <a:cxnSpLocks/>
          </p:cNvCxnSpPr>
          <p:nvPr/>
        </p:nvCxnSpPr>
        <p:spPr>
          <a:xfrm>
            <a:off x="527320" y="3796634"/>
            <a:ext cx="134470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B746ED4-C340-40C5-BC05-1B804C18970B}"/>
              </a:ext>
            </a:extLst>
          </p:cNvPr>
          <p:cNvCxnSpPr>
            <a:cxnSpLocks/>
          </p:cNvCxnSpPr>
          <p:nvPr/>
        </p:nvCxnSpPr>
        <p:spPr>
          <a:xfrm flipV="1">
            <a:off x="5772939" y="2319526"/>
            <a:ext cx="0" cy="14826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07DC289-AFF3-4C86-BD93-1E7A6C44A1FF}"/>
              </a:ext>
            </a:extLst>
          </p:cNvPr>
          <p:cNvCxnSpPr>
            <a:cxnSpLocks/>
          </p:cNvCxnSpPr>
          <p:nvPr/>
        </p:nvCxnSpPr>
        <p:spPr>
          <a:xfrm flipV="1">
            <a:off x="1841369" y="2319526"/>
            <a:ext cx="1191415" cy="14948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C0DEFDA-8F63-4FFB-8039-5DBD9D534CC3}"/>
              </a:ext>
            </a:extLst>
          </p:cNvPr>
          <p:cNvCxnSpPr>
            <a:cxnSpLocks/>
          </p:cNvCxnSpPr>
          <p:nvPr/>
        </p:nvCxnSpPr>
        <p:spPr>
          <a:xfrm>
            <a:off x="3013754" y="2319526"/>
            <a:ext cx="14271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5092008-6E93-47E9-8FC1-64C3AB243E4F}"/>
              </a:ext>
            </a:extLst>
          </p:cNvPr>
          <p:cNvCxnSpPr>
            <a:cxnSpLocks/>
          </p:cNvCxnSpPr>
          <p:nvPr/>
        </p:nvCxnSpPr>
        <p:spPr>
          <a:xfrm>
            <a:off x="5022357" y="2319526"/>
            <a:ext cx="7759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A9CCB74-65E6-48A3-A3A0-AC94D2E8B0FC}"/>
              </a:ext>
            </a:extLst>
          </p:cNvPr>
          <p:cNvCxnSpPr>
            <a:cxnSpLocks/>
          </p:cNvCxnSpPr>
          <p:nvPr/>
        </p:nvCxnSpPr>
        <p:spPr>
          <a:xfrm flipV="1">
            <a:off x="4440917" y="1469772"/>
            <a:ext cx="0" cy="886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C3C7376-5F8E-4AD5-8F44-0257C662EFC3}"/>
              </a:ext>
            </a:extLst>
          </p:cNvPr>
          <p:cNvCxnSpPr>
            <a:cxnSpLocks/>
          </p:cNvCxnSpPr>
          <p:nvPr/>
        </p:nvCxnSpPr>
        <p:spPr>
          <a:xfrm flipV="1">
            <a:off x="5022357" y="1469772"/>
            <a:ext cx="0" cy="886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AD341B9-1AB3-437B-8193-18DC278ED388}"/>
              </a:ext>
            </a:extLst>
          </p:cNvPr>
          <p:cNvCxnSpPr>
            <a:cxnSpLocks/>
          </p:cNvCxnSpPr>
          <p:nvPr/>
        </p:nvCxnSpPr>
        <p:spPr>
          <a:xfrm>
            <a:off x="4415548" y="1469772"/>
            <a:ext cx="6068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フローチャート: 結合子 65">
            <a:extLst>
              <a:ext uri="{FF2B5EF4-FFF2-40B4-BE49-F238E27FC236}">
                <a16:creationId xmlns:a16="http://schemas.microsoft.com/office/drawing/2014/main" id="{5582C04E-7547-43C4-A65E-19DAB4AEFAA6}"/>
              </a:ext>
            </a:extLst>
          </p:cNvPr>
          <p:cNvSpPr/>
          <p:nvPr/>
        </p:nvSpPr>
        <p:spPr>
          <a:xfrm>
            <a:off x="2830912" y="283447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結合子 66">
            <a:extLst>
              <a:ext uri="{FF2B5EF4-FFF2-40B4-BE49-F238E27FC236}">
                <a16:creationId xmlns:a16="http://schemas.microsoft.com/office/drawing/2014/main" id="{ECDED2F5-CF3E-4299-92E9-B2E1D73FFE32}"/>
              </a:ext>
            </a:extLst>
          </p:cNvPr>
          <p:cNvSpPr/>
          <p:nvPr/>
        </p:nvSpPr>
        <p:spPr>
          <a:xfrm>
            <a:off x="3756939" y="2848987"/>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F624DF2C-3BD5-4339-8C3D-99DE8F03EB00}"/>
              </a:ext>
            </a:extLst>
          </p:cNvPr>
          <p:cNvSpPr/>
          <p:nvPr/>
        </p:nvSpPr>
        <p:spPr>
          <a:xfrm>
            <a:off x="4682966" y="282988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741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FD1ACED3-23AD-4CB2-89BE-BC75CF8B73E6}"/>
              </a:ext>
            </a:extLst>
          </p:cNvPr>
          <p:cNvCxnSpPr>
            <a:cxnSpLocks/>
          </p:cNvCxnSpPr>
          <p:nvPr/>
        </p:nvCxnSpPr>
        <p:spPr>
          <a:xfrm flipV="1">
            <a:off x="4415548" y="1458552"/>
            <a:ext cx="0" cy="886268"/>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2463996826"/>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5" name="直線コネクタ 4">
            <a:extLst>
              <a:ext uri="{FF2B5EF4-FFF2-40B4-BE49-F238E27FC236}">
                <a16:creationId xmlns:a16="http://schemas.microsoft.com/office/drawing/2014/main" id="{2FD98490-552C-425A-9F9B-69BDF210824C}"/>
              </a:ext>
            </a:extLst>
          </p:cNvPr>
          <p:cNvCxnSpPr>
            <a:cxnSpLocks/>
          </p:cNvCxnSpPr>
          <p:nvPr/>
        </p:nvCxnSpPr>
        <p:spPr>
          <a:xfrm>
            <a:off x="1967169" y="5041390"/>
            <a:ext cx="3913639" cy="13055"/>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DBAFCE6-3082-4BA2-9182-D6426C5E7348}"/>
              </a:ext>
            </a:extLst>
          </p:cNvPr>
          <p:cNvCxnSpPr>
            <a:cxnSpLocks/>
          </p:cNvCxnSpPr>
          <p:nvPr/>
        </p:nvCxnSpPr>
        <p:spPr>
          <a:xfrm flipV="1">
            <a:off x="5880808" y="3833148"/>
            <a:ext cx="1198777" cy="1208244"/>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29062C7-A6BE-42C0-9025-A4EB5F203EFC}"/>
              </a:ext>
            </a:extLst>
          </p:cNvPr>
          <p:cNvCxnSpPr>
            <a:cxnSpLocks/>
          </p:cNvCxnSpPr>
          <p:nvPr/>
        </p:nvCxnSpPr>
        <p:spPr>
          <a:xfrm>
            <a:off x="527320" y="3796634"/>
            <a:ext cx="1439849" cy="1257811"/>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AD87529-3BA2-449D-B99E-E0CB2FFE8EF5}"/>
              </a:ext>
            </a:extLst>
          </p:cNvPr>
          <p:cNvCxnSpPr>
            <a:cxnSpLocks/>
          </p:cNvCxnSpPr>
          <p:nvPr/>
        </p:nvCxnSpPr>
        <p:spPr>
          <a:xfrm flipV="1">
            <a:off x="5734880" y="3796634"/>
            <a:ext cx="1344705" cy="110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6E93B4D-60D0-4336-87B5-7E9A64888241}"/>
              </a:ext>
            </a:extLst>
          </p:cNvPr>
          <p:cNvCxnSpPr>
            <a:cxnSpLocks/>
          </p:cNvCxnSpPr>
          <p:nvPr/>
        </p:nvCxnSpPr>
        <p:spPr>
          <a:xfrm>
            <a:off x="527320" y="3796634"/>
            <a:ext cx="1344705" cy="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B746ED4-C340-40C5-BC05-1B804C18970B}"/>
              </a:ext>
            </a:extLst>
          </p:cNvPr>
          <p:cNvCxnSpPr>
            <a:cxnSpLocks/>
          </p:cNvCxnSpPr>
          <p:nvPr/>
        </p:nvCxnSpPr>
        <p:spPr>
          <a:xfrm flipV="1">
            <a:off x="5772939" y="2319526"/>
            <a:ext cx="0" cy="14826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07DC289-AFF3-4C86-BD93-1E7A6C44A1FF}"/>
              </a:ext>
            </a:extLst>
          </p:cNvPr>
          <p:cNvCxnSpPr>
            <a:cxnSpLocks/>
          </p:cNvCxnSpPr>
          <p:nvPr/>
        </p:nvCxnSpPr>
        <p:spPr>
          <a:xfrm flipV="1">
            <a:off x="1841369" y="2319526"/>
            <a:ext cx="1191415" cy="1494813"/>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C0DEFDA-8F63-4FFB-8039-5DBD9D534CC3}"/>
              </a:ext>
            </a:extLst>
          </p:cNvPr>
          <p:cNvCxnSpPr>
            <a:cxnSpLocks/>
          </p:cNvCxnSpPr>
          <p:nvPr/>
        </p:nvCxnSpPr>
        <p:spPr>
          <a:xfrm>
            <a:off x="3013754" y="2319526"/>
            <a:ext cx="1427163" cy="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5092008-6E93-47E9-8FC1-64C3AB243E4F}"/>
              </a:ext>
            </a:extLst>
          </p:cNvPr>
          <p:cNvCxnSpPr>
            <a:cxnSpLocks/>
          </p:cNvCxnSpPr>
          <p:nvPr/>
        </p:nvCxnSpPr>
        <p:spPr>
          <a:xfrm>
            <a:off x="5022357" y="2319526"/>
            <a:ext cx="7759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C3C7376-5F8E-4AD5-8F44-0257C662EFC3}"/>
              </a:ext>
            </a:extLst>
          </p:cNvPr>
          <p:cNvCxnSpPr>
            <a:cxnSpLocks/>
          </p:cNvCxnSpPr>
          <p:nvPr/>
        </p:nvCxnSpPr>
        <p:spPr>
          <a:xfrm flipV="1">
            <a:off x="5022357" y="1458552"/>
            <a:ext cx="0" cy="886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AD341B9-1AB3-437B-8193-18DC278ED388}"/>
              </a:ext>
            </a:extLst>
          </p:cNvPr>
          <p:cNvCxnSpPr>
            <a:cxnSpLocks/>
          </p:cNvCxnSpPr>
          <p:nvPr/>
        </p:nvCxnSpPr>
        <p:spPr>
          <a:xfrm>
            <a:off x="4415548" y="1469772"/>
            <a:ext cx="6068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62C86E7E-84F6-4C4C-95B2-68011C9E3B7B}"/>
              </a:ext>
            </a:extLst>
          </p:cNvPr>
          <p:cNvSpPr txBox="1"/>
          <p:nvPr/>
        </p:nvSpPr>
        <p:spPr>
          <a:xfrm>
            <a:off x="3981432" y="120986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62" name="星: 5 pt 61">
            <a:extLst>
              <a:ext uri="{FF2B5EF4-FFF2-40B4-BE49-F238E27FC236}">
                <a16:creationId xmlns:a16="http://schemas.microsoft.com/office/drawing/2014/main" id="{E8574DF8-143B-4548-982C-56FF28228332}"/>
              </a:ext>
            </a:extLst>
          </p:cNvPr>
          <p:cNvSpPr/>
          <p:nvPr/>
        </p:nvSpPr>
        <p:spPr>
          <a:xfrm rot="19452579" flipH="1" flipV="1">
            <a:off x="4345467" y="1368988"/>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7066FB9-7879-4A9D-A080-1C33BD1F574A}"/>
              </a:ext>
            </a:extLst>
          </p:cNvPr>
          <p:cNvSpPr txBox="1"/>
          <p:nvPr/>
        </p:nvSpPr>
        <p:spPr>
          <a:xfrm>
            <a:off x="4070234" y="1839115"/>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楕円 63">
            <a:extLst>
              <a:ext uri="{FF2B5EF4-FFF2-40B4-BE49-F238E27FC236}">
                <a16:creationId xmlns:a16="http://schemas.microsoft.com/office/drawing/2014/main" id="{0218B12E-04AF-46EF-95FB-D428DA1809CB}"/>
              </a:ext>
            </a:extLst>
          </p:cNvPr>
          <p:cNvSpPr/>
          <p:nvPr/>
        </p:nvSpPr>
        <p:spPr>
          <a:xfrm flipH="1" flipV="1">
            <a:off x="4370755" y="225886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結合子 65">
            <a:extLst>
              <a:ext uri="{FF2B5EF4-FFF2-40B4-BE49-F238E27FC236}">
                <a16:creationId xmlns:a16="http://schemas.microsoft.com/office/drawing/2014/main" id="{5582C04E-7547-43C4-A65E-19DAB4AEFAA6}"/>
              </a:ext>
            </a:extLst>
          </p:cNvPr>
          <p:cNvSpPr/>
          <p:nvPr/>
        </p:nvSpPr>
        <p:spPr>
          <a:xfrm>
            <a:off x="2830912" y="283447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結合子 66">
            <a:extLst>
              <a:ext uri="{FF2B5EF4-FFF2-40B4-BE49-F238E27FC236}">
                <a16:creationId xmlns:a16="http://schemas.microsoft.com/office/drawing/2014/main" id="{ECDED2F5-CF3E-4299-92E9-B2E1D73FFE32}"/>
              </a:ext>
            </a:extLst>
          </p:cNvPr>
          <p:cNvSpPr/>
          <p:nvPr/>
        </p:nvSpPr>
        <p:spPr>
          <a:xfrm>
            <a:off x="3756939" y="2848987"/>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F624DF2C-3BD5-4339-8C3D-99DE8F03EB00}"/>
              </a:ext>
            </a:extLst>
          </p:cNvPr>
          <p:cNvSpPr/>
          <p:nvPr/>
        </p:nvSpPr>
        <p:spPr>
          <a:xfrm>
            <a:off x="4682966" y="282988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3F4F183-F5FE-4AC5-9229-B98587D1B851}"/>
              </a:ext>
            </a:extLst>
          </p:cNvPr>
          <p:cNvSpPr txBox="1"/>
          <p:nvPr/>
        </p:nvSpPr>
        <p:spPr>
          <a:xfrm>
            <a:off x="2760056" y="18610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32" name="楕円 31">
            <a:extLst>
              <a:ext uri="{FF2B5EF4-FFF2-40B4-BE49-F238E27FC236}">
                <a16:creationId xmlns:a16="http://schemas.microsoft.com/office/drawing/2014/main" id="{ED48603E-1BFB-4AA7-BB6F-42AD6B49F0E3}"/>
              </a:ext>
            </a:extLst>
          </p:cNvPr>
          <p:cNvSpPr/>
          <p:nvPr/>
        </p:nvSpPr>
        <p:spPr>
          <a:xfrm flipH="1" flipV="1">
            <a:off x="2967861" y="227004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18D39730-1ED5-4FCA-B9E5-CEAB37B3C1F8}"/>
              </a:ext>
            </a:extLst>
          </p:cNvPr>
          <p:cNvSpPr/>
          <p:nvPr/>
        </p:nvSpPr>
        <p:spPr>
          <a:xfrm flipH="1" flipV="1">
            <a:off x="1796576" y="37417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9F873FB-AC1D-4810-BAFC-FE5AB52888A5}"/>
              </a:ext>
            </a:extLst>
          </p:cNvPr>
          <p:cNvSpPr/>
          <p:nvPr/>
        </p:nvSpPr>
        <p:spPr>
          <a:xfrm flipH="1" flipV="1">
            <a:off x="50823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22E39AF-075A-4058-80EF-6D52798FDF45}"/>
              </a:ext>
            </a:extLst>
          </p:cNvPr>
          <p:cNvSpPr/>
          <p:nvPr/>
        </p:nvSpPr>
        <p:spPr>
          <a:xfrm flipH="1" flipV="1">
            <a:off x="1906292"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F82CF06F-E3C4-47DD-96C2-B6927F40B3A7}"/>
              </a:ext>
            </a:extLst>
          </p:cNvPr>
          <p:cNvSpPr/>
          <p:nvPr/>
        </p:nvSpPr>
        <p:spPr>
          <a:xfrm flipH="1" flipV="1">
            <a:off x="5819931"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AEB9BC17-88B0-48E2-8598-EDCE80479A0A}"/>
              </a:ext>
            </a:extLst>
          </p:cNvPr>
          <p:cNvSpPr/>
          <p:nvPr/>
        </p:nvSpPr>
        <p:spPr>
          <a:xfrm flipH="1" flipV="1">
            <a:off x="703074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7FB6471-6385-4E94-A256-4E3C2D875196}"/>
              </a:ext>
            </a:extLst>
          </p:cNvPr>
          <p:cNvSpPr txBox="1"/>
          <p:nvPr/>
        </p:nvSpPr>
        <p:spPr>
          <a:xfrm>
            <a:off x="1541578" y="334359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AC53EE6D-A30D-44AE-8EA5-937ECECD9423}"/>
              </a:ext>
            </a:extLst>
          </p:cNvPr>
          <p:cNvSpPr txBox="1"/>
          <p:nvPr/>
        </p:nvSpPr>
        <p:spPr>
          <a:xfrm>
            <a:off x="271777" y="33627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3" name="テキスト ボックス 42">
            <a:extLst>
              <a:ext uri="{FF2B5EF4-FFF2-40B4-BE49-F238E27FC236}">
                <a16:creationId xmlns:a16="http://schemas.microsoft.com/office/drawing/2014/main" id="{4E333B0A-381A-4408-8097-70C4FE3EEA87}"/>
              </a:ext>
            </a:extLst>
          </p:cNvPr>
          <p:cNvSpPr txBox="1"/>
          <p:nvPr/>
        </p:nvSpPr>
        <p:spPr>
          <a:xfrm>
            <a:off x="1717746" y="51093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E79B5B6E-888E-4925-B1C7-5F7A61F1F1CE}"/>
              </a:ext>
            </a:extLst>
          </p:cNvPr>
          <p:cNvSpPr txBox="1"/>
          <p:nvPr/>
        </p:nvSpPr>
        <p:spPr>
          <a:xfrm>
            <a:off x="5698620" y="5109303"/>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46" name="テキスト ボックス 45">
            <a:extLst>
              <a:ext uri="{FF2B5EF4-FFF2-40B4-BE49-F238E27FC236}">
                <a16:creationId xmlns:a16="http://schemas.microsoft.com/office/drawing/2014/main" id="{FEDA90A4-13A2-4AD4-A38E-6F4FB49DC3E3}"/>
              </a:ext>
            </a:extLst>
          </p:cNvPr>
          <p:cNvSpPr txBox="1"/>
          <p:nvPr/>
        </p:nvSpPr>
        <p:spPr>
          <a:xfrm>
            <a:off x="6926206" y="332172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８</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636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FD1ACED3-23AD-4CB2-89BE-BC75CF8B73E6}"/>
              </a:ext>
            </a:extLst>
          </p:cNvPr>
          <p:cNvCxnSpPr>
            <a:cxnSpLocks/>
          </p:cNvCxnSpPr>
          <p:nvPr/>
        </p:nvCxnSpPr>
        <p:spPr>
          <a:xfrm flipV="1">
            <a:off x="4415548" y="1458552"/>
            <a:ext cx="0" cy="886268"/>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327943642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19" name="直線コネクタ 18">
            <a:extLst>
              <a:ext uri="{FF2B5EF4-FFF2-40B4-BE49-F238E27FC236}">
                <a16:creationId xmlns:a16="http://schemas.microsoft.com/office/drawing/2014/main" id="{8DBAFCE6-3082-4BA2-9182-D6426C5E7348}"/>
              </a:ext>
            </a:extLst>
          </p:cNvPr>
          <p:cNvCxnSpPr>
            <a:cxnSpLocks/>
          </p:cNvCxnSpPr>
          <p:nvPr/>
        </p:nvCxnSpPr>
        <p:spPr>
          <a:xfrm flipV="1">
            <a:off x="5880808" y="3833148"/>
            <a:ext cx="1198777" cy="1208244"/>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29062C7-A6BE-42C0-9025-A4EB5F203EFC}"/>
              </a:ext>
            </a:extLst>
          </p:cNvPr>
          <p:cNvCxnSpPr>
            <a:cxnSpLocks/>
          </p:cNvCxnSpPr>
          <p:nvPr/>
        </p:nvCxnSpPr>
        <p:spPr>
          <a:xfrm>
            <a:off x="527320" y="3796634"/>
            <a:ext cx="1439849" cy="1257811"/>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AD87529-3BA2-449D-B99E-E0CB2FFE8EF5}"/>
              </a:ext>
            </a:extLst>
          </p:cNvPr>
          <p:cNvCxnSpPr>
            <a:cxnSpLocks/>
          </p:cNvCxnSpPr>
          <p:nvPr/>
        </p:nvCxnSpPr>
        <p:spPr>
          <a:xfrm flipV="1">
            <a:off x="5734880" y="3796634"/>
            <a:ext cx="1344705" cy="110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B746ED4-C340-40C5-BC05-1B804C18970B}"/>
              </a:ext>
            </a:extLst>
          </p:cNvPr>
          <p:cNvCxnSpPr>
            <a:cxnSpLocks/>
          </p:cNvCxnSpPr>
          <p:nvPr/>
        </p:nvCxnSpPr>
        <p:spPr>
          <a:xfrm flipV="1">
            <a:off x="5772939" y="2319526"/>
            <a:ext cx="0" cy="14826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07DC289-AFF3-4C86-BD93-1E7A6C44A1FF}"/>
              </a:ext>
            </a:extLst>
          </p:cNvPr>
          <p:cNvCxnSpPr>
            <a:cxnSpLocks/>
          </p:cNvCxnSpPr>
          <p:nvPr/>
        </p:nvCxnSpPr>
        <p:spPr>
          <a:xfrm flipV="1">
            <a:off x="1841369" y="2319526"/>
            <a:ext cx="1191415" cy="1494813"/>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5092008-6E93-47E9-8FC1-64C3AB243E4F}"/>
              </a:ext>
            </a:extLst>
          </p:cNvPr>
          <p:cNvCxnSpPr>
            <a:cxnSpLocks/>
          </p:cNvCxnSpPr>
          <p:nvPr/>
        </p:nvCxnSpPr>
        <p:spPr>
          <a:xfrm>
            <a:off x="5022357" y="2319526"/>
            <a:ext cx="7759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C3C7376-5F8E-4AD5-8F44-0257C662EFC3}"/>
              </a:ext>
            </a:extLst>
          </p:cNvPr>
          <p:cNvCxnSpPr>
            <a:cxnSpLocks/>
          </p:cNvCxnSpPr>
          <p:nvPr/>
        </p:nvCxnSpPr>
        <p:spPr>
          <a:xfrm flipV="1">
            <a:off x="5022357" y="1458552"/>
            <a:ext cx="0" cy="886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AD341B9-1AB3-437B-8193-18DC278ED388}"/>
              </a:ext>
            </a:extLst>
          </p:cNvPr>
          <p:cNvCxnSpPr>
            <a:cxnSpLocks/>
          </p:cNvCxnSpPr>
          <p:nvPr/>
        </p:nvCxnSpPr>
        <p:spPr>
          <a:xfrm>
            <a:off x="4415548" y="1469772"/>
            <a:ext cx="6068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62C86E7E-84F6-4C4C-95B2-68011C9E3B7B}"/>
              </a:ext>
            </a:extLst>
          </p:cNvPr>
          <p:cNvSpPr txBox="1"/>
          <p:nvPr/>
        </p:nvSpPr>
        <p:spPr>
          <a:xfrm>
            <a:off x="3981432" y="120986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62" name="星: 5 pt 61">
            <a:extLst>
              <a:ext uri="{FF2B5EF4-FFF2-40B4-BE49-F238E27FC236}">
                <a16:creationId xmlns:a16="http://schemas.microsoft.com/office/drawing/2014/main" id="{E8574DF8-143B-4548-982C-56FF28228332}"/>
              </a:ext>
            </a:extLst>
          </p:cNvPr>
          <p:cNvSpPr/>
          <p:nvPr/>
        </p:nvSpPr>
        <p:spPr>
          <a:xfrm rot="19452579" flipH="1" flipV="1">
            <a:off x="4345467" y="1368988"/>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7066FB9-7879-4A9D-A080-1C33BD1F574A}"/>
              </a:ext>
            </a:extLst>
          </p:cNvPr>
          <p:cNvSpPr txBox="1"/>
          <p:nvPr/>
        </p:nvSpPr>
        <p:spPr>
          <a:xfrm>
            <a:off x="4070234" y="1839115"/>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楕円 63">
            <a:extLst>
              <a:ext uri="{FF2B5EF4-FFF2-40B4-BE49-F238E27FC236}">
                <a16:creationId xmlns:a16="http://schemas.microsoft.com/office/drawing/2014/main" id="{0218B12E-04AF-46EF-95FB-D428DA1809CB}"/>
              </a:ext>
            </a:extLst>
          </p:cNvPr>
          <p:cNvSpPr/>
          <p:nvPr/>
        </p:nvSpPr>
        <p:spPr>
          <a:xfrm flipH="1" flipV="1">
            <a:off x="4370755" y="225886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結合子 65">
            <a:extLst>
              <a:ext uri="{FF2B5EF4-FFF2-40B4-BE49-F238E27FC236}">
                <a16:creationId xmlns:a16="http://schemas.microsoft.com/office/drawing/2014/main" id="{5582C04E-7547-43C4-A65E-19DAB4AEFAA6}"/>
              </a:ext>
            </a:extLst>
          </p:cNvPr>
          <p:cNvSpPr/>
          <p:nvPr/>
        </p:nvSpPr>
        <p:spPr>
          <a:xfrm>
            <a:off x="2830912" y="283447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結合子 66">
            <a:extLst>
              <a:ext uri="{FF2B5EF4-FFF2-40B4-BE49-F238E27FC236}">
                <a16:creationId xmlns:a16="http://schemas.microsoft.com/office/drawing/2014/main" id="{ECDED2F5-CF3E-4299-92E9-B2E1D73FFE32}"/>
              </a:ext>
            </a:extLst>
          </p:cNvPr>
          <p:cNvSpPr/>
          <p:nvPr/>
        </p:nvSpPr>
        <p:spPr>
          <a:xfrm>
            <a:off x="3756939" y="2848987"/>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F624DF2C-3BD5-4339-8C3D-99DE8F03EB00}"/>
              </a:ext>
            </a:extLst>
          </p:cNvPr>
          <p:cNvSpPr/>
          <p:nvPr/>
        </p:nvSpPr>
        <p:spPr>
          <a:xfrm>
            <a:off x="4682966" y="282988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3F4F183-F5FE-4AC5-9229-B98587D1B851}"/>
              </a:ext>
            </a:extLst>
          </p:cNvPr>
          <p:cNvSpPr txBox="1"/>
          <p:nvPr/>
        </p:nvSpPr>
        <p:spPr>
          <a:xfrm>
            <a:off x="2760056" y="18610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32" name="楕円 31">
            <a:extLst>
              <a:ext uri="{FF2B5EF4-FFF2-40B4-BE49-F238E27FC236}">
                <a16:creationId xmlns:a16="http://schemas.microsoft.com/office/drawing/2014/main" id="{ED48603E-1BFB-4AA7-BB6F-42AD6B49F0E3}"/>
              </a:ext>
            </a:extLst>
          </p:cNvPr>
          <p:cNvSpPr/>
          <p:nvPr/>
        </p:nvSpPr>
        <p:spPr>
          <a:xfrm flipH="1" flipV="1">
            <a:off x="2967861" y="227004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18D39730-1ED5-4FCA-B9E5-CEAB37B3C1F8}"/>
              </a:ext>
            </a:extLst>
          </p:cNvPr>
          <p:cNvSpPr/>
          <p:nvPr/>
        </p:nvSpPr>
        <p:spPr>
          <a:xfrm flipH="1" flipV="1">
            <a:off x="1796576" y="37417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9F873FB-AC1D-4810-BAFC-FE5AB52888A5}"/>
              </a:ext>
            </a:extLst>
          </p:cNvPr>
          <p:cNvSpPr/>
          <p:nvPr/>
        </p:nvSpPr>
        <p:spPr>
          <a:xfrm flipH="1" flipV="1">
            <a:off x="50823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22E39AF-075A-4058-80EF-6D52798FDF45}"/>
              </a:ext>
            </a:extLst>
          </p:cNvPr>
          <p:cNvSpPr/>
          <p:nvPr/>
        </p:nvSpPr>
        <p:spPr>
          <a:xfrm flipH="1" flipV="1">
            <a:off x="1906292"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F82CF06F-E3C4-47DD-96C2-B6927F40B3A7}"/>
              </a:ext>
            </a:extLst>
          </p:cNvPr>
          <p:cNvSpPr/>
          <p:nvPr/>
        </p:nvSpPr>
        <p:spPr>
          <a:xfrm flipH="1" flipV="1">
            <a:off x="5819931"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AEB9BC17-88B0-48E2-8598-EDCE80479A0A}"/>
              </a:ext>
            </a:extLst>
          </p:cNvPr>
          <p:cNvSpPr/>
          <p:nvPr/>
        </p:nvSpPr>
        <p:spPr>
          <a:xfrm flipH="1" flipV="1">
            <a:off x="703074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7FB6471-6385-4E94-A256-4E3C2D875196}"/>
              </a:ext>
            </a:extLst>
          </p:cNvPr>
          <p:cNvSpPr txBox="1"/>
          <p:nvPr/>
        </p:nvSpPr>
        <p:spPr>
          <a:xfrm>
            <a:off x="1541578" y="334359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AC53EE6D-A30D-44AE-8EA5-937ECECD9423}"/>
              </a:ext>
            </a:extLst>
          </p:cNvPr>
          <p:cNvSpPr txBox="1"/>
          <p:nvPr/>
        </p:nvSpPr>
        <p:spPr>
          <a:xfrm>
            <a:off x="271777" y="33627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3" name="テキスト ボックス 42">
            <a:extLst>
              <a:ext uri="{FF2B5EF4-FFF2-40B4-BE49-F238E27FC236}">
                <a16:creationId xmlns:a16="http://schemas.microsoft.com/office/drawing/2014/main" id="{4E333B0A-381A-4408-8097-70C4FE3EEA87}"/>
              </a:ext>
            </a:extLst>
          </p:cNvPr>
          <p:cNvSpPr txBox="1"/>
          <p:nvPr/>
        </p:nvSpPr>
        <p:spPr>
          <a:xfrm>
            <a:off x="1717746" y="51093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E79B5B6E-888E-4925-B1C7-5F7A61F1F1CE}"/>
              </a:ext>
            </a:extLst>
          </p:cNvPr>
          <p:cNvSpPr txBox="1"/>
          <p:nvPr/>
        </p:nvSpPr>
        <p:spPr>
          <a:xfrm>
            <a:off x="5698620" y="5109303"/>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46" name="テキスト ボックス 45">
            <a:extLst>
              <a:ext uri="{FF2B5EF4-FFF2-40B4-BE49-F238E27FC236}">
                <a16:creationId xmlns:a16="http://schemas.microsoft.com/office/drawing/2014/main" id="{FEDA90A4-13A2-4AD4-A38E-6F4FB49DC3E3}"/>
              </a:ext>
            </a:extLst>
          </p:cNvPr>
          <p:cNvSpPr txBox="1"/>
          <p:nvPr/>
        </p:nvSpPr>
        <p:spPr>
          <a:xfrm>
            <a:off x="6926206" y="332172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８</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627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56452774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ふ</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ね</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27" name="直線コネクタ 26">
            <a:extLst>
              <a:ext uri="{FF2B5EF4-FFF2-40B4-BE49-F238E27FC236}">
                <a16:creationId xmlns:a16="http://schemas.microsoft.com/office/drawing/2014/main" id="{7AD87529-3BA2-449D-B99E-E0CB2FFE8EF5}"/>
              </a:ext>
            </a:extLst>
          </p:cNvPr>
          <p:cNvCxnSpPr>
            <a:cxnSpLocks/>
          </p:cNvCxnSpPr>
          <p:nvPr/>
        </p:nvCxnSpPr>
        <p:spPr>
          <a:xfrm flipV="1">
            <a:off x="5734880" y="3796634"/>
            <a:ext cx="1344705" cy="110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B746ED4-C340-40C5-BC05-1B804C18970B}"/>
              </a:ext>
            </a:extLst>
          </p:cNvPr>
          <p:cNvCxnSpPr>
            <a:cxnSpLocks/>
          </p:cNvCxnSpPr>
          <p:nvPr/>
        </p:nvCxnSpPr>
        <p:spPr>
          <a:xfrm flipV="1">
            <a:off x="5772939" y="2319526"/>
            <a:ext cx="0" cy="14826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5092008-6E93-47E9-8FC1-64C3AB243E4F}"/>
              </a:ext>
            </a:extLst>
          </p:cNvPr>
          <p:cNvCxnSpPr>
            <a:cxnSpLocks/>
          </p:cNvCxnSpPr>
          <p:nvPr/>
        </p:nvCxnSpPr>
        <p:spPr>
          <a:xfrm>
            <a:off x="5022357" y="2319526"/>
            <a:ext cx="7759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C3C7376-5F8E-4AD5-8F44-0257C662EFC3}"/>
              </a:ext>
            </a:extLst>
          </p:cNvPr>
          <p:cNvCxnSpPr>
            <a:cxnSpLocks/>
          </p:cNvCxnSpPr>
          <p:nvPr/>
        </p:nvCxnSpPr>
        <p:spPr>
          <a:xfrm flipV="1">
            <a:off x="5022357" y="1458552"/>
            <a:ext cx="0" cy="886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AD341B9-1AB3-437B-8193-18DC278ED388}"/>
              </a:ext>
            </a:extLst>
          </p:cNvPr>
          <p:cNvCxnSpPr>
            <a:cxnSpLocks/>
          </p:cNvCxnSpPr>
          <p:nvPr/>
        </p:nvCxnSpPr>
        <p:spPr>
          <a:xfrm>
            <a:off x="4415548" y="1469772"/>
            <a:ext cx="60680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62C86E7E-84F6-4C4C-95B2-68011C9E3B7B}"/>
              </a:ext>
            </a:extLst>
          </p:cNvPr>
          <p:cNvSpPr txBox="1"/>
          <p:nvPr/>
        </p:nvSpPr>
        <p:spPr>
          <a:xfrm>
            <a:off x="3981432" y="120986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62" name="星: 5 pt 61">
            <a:extLst>
              <a:ext uri="{FF2B5EF4-FFF2-40B4-BE49-F238E27FC236}">
                <a16:creationId xmlns:a16="http://schemas.microsoft.com/office/drawing/2014/main" id="{E8574DF8-143B-4548-982C-56FF28228332}"/>
              </a:ext>
            </a:extLst>
          </p:cNvPr>
          <p:cNvSpPr/>
          <p:nvPr/>
        </p:nvSpPr>
        <p:spPr>
          <a:xfrm rot="19452579" flipH="1" flipV="1">
            <a:off x="4345467" y="1368988"/>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7066FB9-7879-4A9D-A080-1C33BD1F574A}"/>
              </a:ext>
            </a:extLst>
          </p:cNvPr>
          <p:cNvSpPr txBox="1"/>
          <p:nvPr/>
        </p:nvSpPr>
        <p:spPr>
          <a:xfrm>
            <a:off x="4070234" y="1811971"/>
            <a:ext cx="423229"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楕円 63">
            <a:extLst>
              <a:ext uri="{FF2B5EF4-FFF2-40B4-BE49-F238E27FC236}">
                <a16:creationId xmlns:a16="http://schemas.microsoft.com/office/drawing/2014/main" id="{0218B12E-04AF-46EF-95FB-D428DA1809CB}"/>
              </a:ext>
            </a:extLst>
          </p:cNvPr>
          <p:cNvSpPr/>
          <p:nvPr/>
        </p:nvSpPr>
        <p:spPr>
          <a:xfrm flipH="1" flipV="1">
            <a:off x="4370755" y="225886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結合子 65">
            <a:extLst>
              <a:ext uri="{FF2B5EF4-FFF2-40B4-BE49-F238E27FC236}">
                <a16:creationId xmlns:a16="http://schemas.microsoft.com/office/drawing/2014/main" id="{5582C04E-7547-43C4-A65E-19DAB4AEFAA6}"/>
              </a:ext>
            </a:extLst>
          </p:cNvPr>
          <p:cNvSpPr/>
          <p:nvPr/>
        </p:nvSpPr>
        <p:spPr>
          <a:xfrm>
            <a:off x="2830912" y="283447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結合子 66">
            <a:extLst>
              <a:ext uri="{FF2B5EF4-FFF2-40B4-BE49-F238E27FC236}">
                <a16:creationId xmlns:a16="http://schemas.microsoft.com/office/drawing/2014/main" id="{ECDED2F5-CF3E-4299-92E9-B2E1D73FFE32}"/>
              </a:ext>
            </a:extLst>
          </p:cNvPr>
          <p:cNvSpPr/>
          <p:nvPr/>
        </p:nvSpPr>
        <p:spPr>
          <a:xfrm>
            <a:off x="3756939" y="2848987"/>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F624DF2C-3BD5-4339-8C3D-99DE8F03EB00}"/>
              </a:ext>
            </a:extLst>
          </p:cNvPr>
          <p:cNvSpPr/>
          <p:nvPr/>
        </p:nvSpPr>
        <p:spPr>
          <a:xfrm>
            <a:off x="4682966" y="2829889"/>
            <a:ext cx="678782" cy="678782"/>
          </a:xfrm>
          <a:prstGeom prst="flowChartConnector">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r="100000" b="100000"/>
            </a:path>
            <a:tileRect l="-100000" t="-100000"/>
          </a:gra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3F4F183-F5FE-4AC5-9229-B98587D1B851}"/>
              </a:ext>
            </a:extLst>
          </p:cNvPr>
          <p:cNvSpPr txBox="1"/>
          <p:nvPr/>
        </p:nvSpPr>
        <p:spPr>
          <a:xfrm>
            <a:off x="2760056" y="18610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32" name="楕円 31">
            <a:extLst>
              <a:ext uri="{FF2B5EF4-FFF2-40B4-BE49-F238E27FC236}">
                <a16:creationId xmlns:a16="http://schemas.microsoft.com/office/drawing/2014/main" id="{ED48603E-1BFB-4AA7-BB6F-42AD6B49F0E3}"/>
              </a:ext>
            </a:extLst>
          </p:cNvPr>
          <p:cNvSpPr/>
          <p:nvPr/>
        </p:nvSpPr>
        <p:spPr>
          <a:xfrm flipH="1" flipV="1">
            <a:off x="2967861" y="227004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18D39730-1ED5-4FCA-B9E5-CEAB37B3C1F8}"/>
              </a:ext>
            </a:extLst>
          </p:cNvPr>
          <p:cNvSpPr/>
          <p:nvPr/>
        </p:nvSpPr>
        <p:spPr>
          <a:xfrm flipH="1" flipV="1">
            <a:off x="1796576" y="37417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9F873FB-AC1D-4810-BAFC-FE5AB52888A5}"/>
              </a:ext>
            </a:extLst>
          </p:cNvPr>
          <p:cNvSpPr/>
          <p:nvPr/>
        </p:nvSpPr>
        <p:spPr>
          <a:xfrm flipH="1" flipV="1">
            <a:off x="50823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22E39AF-075A-4058-80EF-6D52798FDF45}"/>
              </a:ext>
            </a:extLst>
          </p:cNvPr>
          <p:cNvSpPr/>
          <p:nvPr/>
        </p:nvSpPr>
        <p:spPr>
          <a:xfrm flipH="1" flipV="1">
            <a:off x="1906292"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F82CF06F-E3C4-47DD-96C2-B6927F40B3A7}"/>
              </a:ext>
            </a:extLst>
          </p:cNvPr>
          <p:cNvSpPr/>
          <p:nvPr/>
        </p:nvSpPr>
        <p:spPr>
          <a:xfrm flipH="1" flipV="1">
            <a:off x="5819931" y="498653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AEB9BC17-88B0-48E2-8598-EDCE80479A0A}"/>
              </a:ext>
            </a:extLst>
          </p:cNvPr>
          <p:cNvSpPr/>
          <p:nvPr/>
        </p:nvSpPr>
        <p:spPr>
          <a:xfrm flipH="1" flipV="1">
            <a:off x="7030746" y="375948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7FB6471-6385-4E94-A256-4E3C2D875196}"/>
              </a:ext>
            </a:extLst>
          </p:cNvPr>
          <p:cNvSpPr txBox="1"/>
          <p:nvPr/>
        </p:nvSpPr>
        <p:spPr>
          <a:xfrm>
            <a:off x="1541578" y="334359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AC53EE6D-A30D-44AE-8EA5-937ECECD9423}"/>
              </a:ext>
            </a:extLst>
          </p:cNvPr>
          <p:cNvSpPr txBox="1"/>
          <p:nvPr/>
        </p:nvSpPr>
        <p:spPr>
          <a:xfrm>
            <a:off x="271777" y="33627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3" name="テキスト ボックス 42">
            <a:extLst>
              <a:ext uri="{FF2B5EF4-FFF2-40B4-BE49-F238E27FC236}">
                <a16:creationId xmlns:a16="http://schemas.microsoft.com/office/drawing/2014/main" id="{4E333B0A-381A-4408-8097-70C4FE3EEA87}"/>
              </a:ext>
            </a:extLst>
          </p:cNvPr>
          <p:cNvSpPr txBox="1"/>
          <p:nvPr/>
        </p:nvSpPr>
        <p:spPr>
          <a:xfrm>
            <a:off x="1717746" y="51093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E79B5B6E-888E-4925-B1C7-5F7A61F1F1CE}"/>
              </a:ext>
            </a:extLst>
          </p:cNvPr>
          <p:cNvSpPr txBox="1"/>
          <p:nvPr/>
        </p:nvSpPr>
        <p:spPr>
          <a:xfrm>
            <a:off x="5698620" y="5109303"/>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46" name="テキスト ボックス 45">
            <a:extLst>
              <a:ext uri="{FF2B5EF4-FFF2-40B4-BE49-F238E27FC236}">
                <a16:creationId xmlns:a16="http://schemas.microsoft.com/office/drawing/2014/main" id="{FEDA90A4-13A2-4AD4-A38E-6F4FB49DC3E3}"/>
              </a:ext>
            </a:extLst>
          </p:cNvPr>
          <p:cNvSpPr txBox="1"/>
          <p:nvPr/>
        </p:nvSpPr>
        <p:spPr>
          <a:xfrm>
            <a:off x="6926206" y="332172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８</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20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8" name="グループ化 7">
            <a:extLst>
              <a:ext uri="{FF2B5EF4-FFF2-40B4-BE49-F238E27FC236}">
                <a16:creationId xmlns:a16="http://schemas.microsoft.com/office/drawing/2014/main" id="{A083BB7A-27C3-4DE1-9BAD-FEC71F50E016}"/>
              </a:ext>
            </a:extLst>
          </p:cNvPr>
          <p:cNvGrpSpPr/>
          <p:nvPr/>
        </p:nvGrpSpPr>
        <p:grpSpPr>
          <a:xfrm rot="21186143">
            <a:off x="3605213" y="5005832"/>
            <a:ext cx="3036808" cy="1150786"/>
            <a:chOff x="3203205" y="4056634"/>
            <a:chExt cx="2193438" cy="807075"/>
          </a:xfrm>
        </p:grpSpPr>
        <p:sp>
          <p:nvSpPr>
            <p:cNvPr id="3" name="フリーフォーム: 図形 2">
              <a:extLst>
                <a:ext uri="{FF2B5EF4-FFF2-40B4-BE49-F238E27FC236}">
                  <a16:creationId xmlns:a16="http://schemas.microsoft.com/office/drawing/2014/main" id="{DD1180B6-A576-4186-8787-51D4EB724BAD}"/>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B275BDA9-420D-4642-8507-8D8470A82141}"/>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C22FA299-ABF1-4A0A-9818-DEDEC83AC91E}"/>
              </a:ext>
            </a:extLst>
          </p:cNvPr>
          <p:cNvGrpSpPr/>
          <p:nvPr/>
        </p:nvGrpSpPr>
        <p:grpSpPr>
          <a:xfrm rot="413857" flipH="1">
            <a:off x="763868" y="4994379"/>
            <a:ext cx="3036808" cy="1150786"/>
            <a:chOff x="3203205" y="4056634"/>
            <a:chExt cx="2193438" cy="807075"/>
          </a:xfrm>
        </p:grpSpPr>
        <p:sp>
          <p:nvSpPr>
            <p:cNvPr id="26" name="フリーフォーム: 図形 25">
              <a:extLst>
                <a:ext uri="{FF2B5EF4-FFF2-40B4-BE49-F238E27FC236}">
                  <a16:creationId xmlns:a16="http://schemas.microsoft.com/office/drawing/2014/main" id="{026642E6-AB79-4D3D-8461-E489812A8031}"/>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F8FCDF1-C887-425D-AB48-48A3990A8E67}"/>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CFAC0BA3-9357-4D03-945D-0AEE5D549ED7}"/>
              </a:ext>
            </a:extLst>
          </p:cNvPr>
          <p:cNvCxnSpPr>
            <a:cxnSpLocks/>
          </p:cNvCxnSpPr>
          <p:nvPr/>
        </p:nvCxnSpPr>
        <p:spPr>
          <a:xfrm>
            <a:off x="3864637" y="3754760"/>
            <a:ext cx="10449" cy="24258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4C25C25-B7C0-48A9-85F3-8EBB1F6ED0D9}"/>
              </a:ext>
            </a:extLst>
          </p:cNvPr>
          <p:cNvCxnSpPr>
            <a:cxnSpLocks/>
          </p:cNvCxnSpPr>
          <p:nvPr/>
        </p:nvCxnSpPr>
        <p:spPr>
          <a:xfrm>
            <a:off x="3577859" y="3743307"/>
            <a:ext cx="0" cy="2437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F39CFAA-D65E-4CFE-B2E5-672658D00EDC}"/>
              </a:ext>
            </a:extLst>
          </p:cNvPr>
          <p:cNvCxnSpPr>
            <a:cxnSpLocks/>
          </p:cNvCxnSpPr>
          <p:nvPr/>
        </p:nvCxnSpPr>
        <p:spPr>
          <a:xfrm flipV="1">
            <a:off x="3820717" y="3339397"/>
            <a:ext cx="1735364" cy="4580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0E43591-7C62-4DF0-ACC5-818175B69FE1}"/>
              </a:ext>
            </a:extLst>
          </p:cNvPr>
          <p:cNvCxnSpPr>
            <a:cxnSpLocks/>
          </p:cNvCxnSpPr>
          <p:nvPr/>
        </p:nvCxnSpPr>
        <p:spPr>
          <a:xfrm flipH="1" flipV="1">
            <a:off x="5197402" y="1133321"/>
            <a:ext cx="343405" cy="22369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DBE063F-9678-46E1-B4F4-15543643AD40}"/>
              </a:ext>
            </a:extLst>
          </p:cNvPr>
          <p:cNvCxnSpPr>
            <a:cxnSpLocks/>
          </p:cNvCxnSpPr>
          <p:nvPr/>
        </p:nvCxnSpPr>
        <p:spPr>
          <a:xfrm flipV="1">
            <a:off x="4670726" y="1129005"/>
            <a:ext cx="521889" cy="6239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B8976B1-C99A-4C66-9E5A-AEB6D71FF60F}"/>
              </a:ext>
            </a:extLst>
          </p:cNvPr>
          <p:cNvCxnSpPr>
            <a:cxnSpLocks/>
          </p:cNvCxnSpPr>
          <p:nvPr/>
        </p:nvCxnSpPr>
        <p:spPr>
          <a:xfrm flipH="1" flipV="1">
            <a:off x="4205212" y="677385"/>
            <a:ext cx="483188" cy="1075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5563323-06C0-46E7-BEB8-B7698BB19BFD}"/>
              </a:ext>
            </a:extLst>
          </p:cNvPr>
          <p:cNvCxnSpPr>
            <a:cxnSpLocks/>
          </p:cNvCxnSpPr>
          <p:nvPr/>
        </p:nvCxnSpPr>
        <p:spPr>
          <a:xfrm flipV="1">
            <a:off x="3405294" y="688203"/>
            <a:ext cx="822923" cy="8816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450D6CAF-DD09-4CF4-84F8-C8BA585A1910}"/>
              </a:ext>
            </a:extLst>
          </p:cNvPr>
          <p:cNvCxnSpPr>
            <a:cxnSpLocks/>
          </p:cNvCxnSpPr>
          <p:nvPr/>
        </p:nvCxnSpPr>
        <p:spPr>
          <a:xfrm flipH="1" flipV="1">
            <a:off x="2934018" y="901354"/>
            <a:ext cx="476500" cy="6897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F56CCF7-D532-4D5B-A208-7359947C0BCA}"/>
              </a:ext>
            </a:extLst>
          </p:cNvPr>
          <p:cNvCxnSpPr>
            <a:cxnSpLocks/>
          </p:cNvCxnSpPr>
          <p:nvPr/>
        </p:nvCxnSpPr>
        <p:spPr>
          <a:xfrm flipH="1" flipV="1">
            <a:off x="2153378" y="3039484"/>
            <a:ext cx="1461093" cy="7580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5796FAA-C302-4127-A243-AE6F83853ECF}"/>
              </a:ext>
            </a:extLst>
          </p:cNvPr>
          <p:cNvCxnSpPr>
            <a:cxnSpLocks/>
          </p:cNvCxnSpPr>
          <p:nvPr/>
        </p:nvCxnSpPr>
        <p:spPr>
          <a:xfrm flipV="1">
            <a:off x="2153378" y="901355"/>
            <a:ext cx="791626" cy="21266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46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594964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extLst>
              <p:ext uri="{D42A27DB-BD31-4B8C-83A1-F6EECF244321}">
                <p14:modId xmlns:p14="http://schemas.microsoft.com/office/powerpoint/2010/main" val="3891910788"/>
              </p:ext>
            </p:extLst>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8" name="グループ化 7">
            <a:extLst>
              <a:ext uri="{FF2B5EF4-FFF2-40B4-BE49-F238E27FC236}">
                <a16:creationId xmlns:a16="http://schemas.microsoft.com/office/drawing/2014/main" id="{A083BB7A-27C3-4DE1-9BAD-FEC71F50E016}"/>
              </a:ext>
            </a:extLst>
          </p:cNvPr>
          <p:cNvGrpSpPr/>
          <p:nvPr/>
        </p:nvGrpSpPr>
        <p:grpSpPr>
          <a:xfrm rot="21186143">
            <a:off x="3605213" y="5005832"/>
            <a:ext cx="3036808" cy="1150786"/>
            <a:chOff x="3203205" y="4056634"/>
            <a:chExt cx="2193438" cy="807075"/>
          </a:xfrm>
        </p:grpSpPr>
        <p:sp>
          <p:nvSpPr>
            <p:cNvPr id="3" name="フリーフォーム: 図形 2">
              <a:extLst>
                <a:ext uri="{FF2B5EF4-FFF2-40B4-BE49-F238E27FC236}">
                  <a16:creationId xmlns:a16="http://schemas.microsoft.com/office/drawing/2014/main" id="{DD1180B6-A576-4186-8787-51D4EB724BAD}"/>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B275BDA9-420D-4642-8507-8D8470A82141}"/>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C22FA299-ABF1-4A0A-9818-DEDEC83AC91E}"/>
              </a:ext>
            </a:extLst>
          </p:cNvPr>
          <p:cNvGrpSpPr/>
          <p:nvPr/>
        </p:nvGrpSpPr>
        <p:grpSpPr>
          <a:xfrm rot="413857" flipH="1">
            <a:off x="763868" y="4994379"/>
            <a:ext cx="3036808" cy="1150786"/>
            <a:chOff x="3203205" y="4056634"/>
            <a:chExt cx="2193438" cy="807075"/>
          </a:xfrm>
        </p:grpSpPr>
        <p:sp>
          <p:nvSpPr>
            <p:cNvPr id="26" name="フリーフォーム: 図形 25">
              <a:extLst>
                <a:ext uri="{FF2B5EF4-FFF2-40B4-BE49-F238E27FC236}">
                  <a16:creationId xmlns:a16="http://schemas.microsoft.com/office/drawing/2014/main" id="{026642E6-AB79-4D3D-8461-E489812A8031}"/>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F8FCDF1-C887-425D-AB48-48A3990A8E67}"/>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CFAC0BA3-9357-4D03-945D-0AEE5D549ED7}"/>
              </a:ext>
            </a:extLst>
          </p:cNvPr>
          <p:cNvCxnSpPr>
            <a:cxnSpLocks/>
          </p:cNvCxnSpPr>
          <p:nvPr/>
        </p:nvCxnSpPr>
        <p:spPr>
          <a:xfrm>
            <a:off x="3864637" y="3754760"/>
            <a:ext cx="10449" cy="24258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4C25C25-B7C0-48A9-85F3-8EBB1F6ED0D9}"/>
              </a:ext>
            </a:extLst>
          </p:cNvPr>
          <p:cNvCxnSpPr>
            <a:cxnSpLocks/>
          </p:cNvCxnSpPr>
          <p:nvPr/>
        </p:nvCxnSpPr>
        <p:spPr>
          <a:xfrm>
            <a:off x="3577859" y="3743307"/>
            <a:ext cx="0" cy="2437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F39CFAA-D65E-4CFE-B2E5-672658D00EDC}"/>
              </a:ext>
            </a:extLst>
          </p:cNvPr>
          <p:cNvCxnSpPr>
            <a:cxnSpLocks/>
          </p:cNvCxnSpPr>
          <p:nvPr/>
        </p:nvCxnSpPr>
        <p:spPr>
          <a:xfrm flipV="1">
            <a:off x="3820717" y="3339397"/>
            <a:ext cx="1735364" cy="458097"/>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0E43591-7C62-4DF0-ACC5-818175B69FE1}"/>
              </a:ext>
            </a:extLst>
          </p:cNvPr>
          <p:cNvCxnSpPr>
            <a:cxnSpLocks/>
          </p:cNvCxnSpPr>
          <p:nvPr/>
        </p:nvCxnSpPr>
        <p:spPr>
          <a:xfrm flipH="1" flipV="1">
            <a:off x="5197402" y="1133321"/>
            <a:ext cx="343405" cy="2236974"/>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DBE063F-9678-46E1-B4F4-15543643AD40}"/>
              </a:ext>
            </a:extLst>
          </p:cNvPr>
          <p:cNvCxnSpPr>
            <a:cxnSpLocks/>
          </p:cNvCxnSpPr>
          <p:nvPr/>
        </p:nvCxnSpPr>
        <p:spPr>
          <a:xfrm flipV="1">
            <a:off x="4670726" y="1129005"/>
            <a:ext cx="521889" cy="62396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B8976B1-C99A-4C66-9E5A-AEB6D71FF60F}"/>
              </a:ext>
            </a:extLst>
          </p:cNvPr>
          <p:cNvCxnSpPr>
            <a:cxnSpLocks/>
          </p:cNvCxnSpPr>
          <p:nvPr/>
        </p:nvCxnSpPr>
        <p:spPr>
          <a:xfrm flipH="1" flipV="1">
            <a:off x="4205212" y="677385"/>
            <a:ext cx="483188" cy="1075588"/>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5563323-06C0-46E7-BEB8-B7698BB19BFD}"/>
              </a:ext>
            </a:extLst>
          </p:cNvPr>
          <p:cNvCxnSpPr>
            <a:cxnSpLocks/>
          </p:cNvCxnSpPr>
          <p:nvPr/>
        </p:nvCxnSpPr>
        <p:spPr>
          <a:xfrm flipV="1">
            <a:off x="3405294" y="688203"/>
            <a:ext cx="822923" cy="881605"/>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450D6CAF-DD09-4CF4-84F8-C8BA585A1910}"/>
              </a:ext>
            </a:extLst>
          </p:cNvPr>
          <p:cNvCxnSpPr>
            <a:cxnSpLocks/>
          </p:cNvCxnSpPr>
          <p:nvPr/>
        </p:nvCxnSpPr>
        <p:spPr>
          <a:xfrm flipH="1" flipV="1">
            <a:off x="2934018" y="901354"/>
            <a:ext cx="476500" cy="68978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F56CCF7-D532-4D5B-A208-7359947C0BCA}"/>
              </a:ext>
            </a:extLst>
          </p:cNvPr>
          <p:cNvCxnSpPr>
            <a:cxnSpLocks/>
          </p:cNvCxnSpPr>
          <p:nvPr/>
        </p:nvCxnSpPr>
        <p:spPr>
          <a:xfrm flipH="1" flipV="1">
            <a:off x="2153378" y="3039484"/>
            <a:ext cx="1461093" cy="75800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5796FAA-C302-4127-A243-AE6F83853ECF}"/>
              </a:ext>
            </a:extLst>
          </p:cNvPr>
          <p:cNvCxnSpPr>
            <a:cxnSpLocks/>
          </p:cNvCxnSpPr>
          <p:nvPr/>
        </p:nvCxnSpPr>
        <p:spPr>
          <a:xfrm flipV="1">
            <a:off x="2153378" y="901355"/>
            <a:ext cx="791626" cy="21266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6DD9EF6-8B51-4225-AC67-A0A643EDD103}"/>
              </a:ext>
            </a:extLst>
          </p:cNvPr>
          <p:cNvSpPr txBox="1"/>
          <p:nvPr/>
        </p:nvSpPr>
        <p:spPr>
          <a:xfrm>
            <a:off x="3682620" y="329667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75" name="星: 5 pt 74">
            <a:extLst>
              <a:ext uri="{FF2B5EF4-FFF2-40B4-BE49-F238E27FC236}">
                <a16:creationId xmlns:a16="http://schemas.microsoft.com/office/drawing/2014/main" id="{2708FAF9-B8DE-41C6-8538-CCBF539BCFD9}"/>
              </a:ext>
            </a:extLst>
          </p:cNvPr>
          <p:cNvSpPr/>
          <p:nvPr/>
        </p:nvSpPr>
        <p:spPr>
          <a:xfrm rot="19452579" flipH="1" flipV="1">
            <a:off x="3796252" y="3715815"/>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ABD3A95D-425B-45B7-9F79-61E408B793B1}"/>
              </a:ext>
            </a:extLst>
          </p:cNvPr>
          <p:cNvSpPr txBox="1"/>
          <p:nvPr/>
        </p:nvSpPr>
        <p:spPr>
          <a:xfrm>
            <a:off x="5088126" y="29487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7" name="楕円 76">
            <a:extLst>
              <a:ext uri="{FF2B5EF4-FFF2-40B4-BE49-F238E27FC236}">
                <a16:creationId xmlns:a16="http://schemas.microsoft.com/office/drawing/2014/main" id="{04EA55F6-3FB4-41D5-8D95-9E90AE20F424}"/>
              </a:ext>
            </a:extLst>
          </p:cNvPr>
          <p:cNvSpPr/>
          <p:nvPr/>
        </p:nvSpPr>
        <p:spPr>
          <a:xfrm flipH="1" flipV="1">
            <a:off x="5480414" y="328194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FC044AA6-0ECF-40F3-A51A-28601837519D}"/>
              </a:ext>
            </a:extLst>
          </p:cNvPr>
          <p:cNvSpPr txBox="1"/>
          <p:nvPr/>
        </p:nvSpPr>
        <p:spPr>
          <a:xfrm>
            <a:off x="5158388" y="7575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79" name="楕円 78">
            <a:extLst>
              <a:ext uri="{FF2B5EF4-FFF2-40B4-BE49-F238E27FC236}">
                <a16:creationId xmlns:a16="http://schemas.microsoft.com/office/drawing/2014/main" id="{C2F57E2C-235E-424C-BA0B-7DF05663AF70}"/>
              </a:ext>
            </a:extLst>
          </p:cNvPr>
          <p:cNvSpPr/>
          <p:nvPr/>
        </p:nvSpPr>
        <p:spPr>
          <a:xfrm flipH="1" flipV="1">
            <a:off x="5139824" y="1078463"/>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E88C6BA5-E253-4E6D-83C2-8328A6F3D211}"/>
              </a:ext>
            </a:extLst>
          </p:cNvPr>
          <p:cNvSpPr/>
          <p:nvPr/>
        </p:nvSpPr>
        <p:spPr>
          <a:xfrm flipH="1" flipV="1">
            <a:off x="4623341" y="169811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C705F17D-DB2E-4713-B610-F0C16A8788C5}"/>
              </a:ext>
            </a:extLst>
          </p:cNvPr>
          <p:cNvSpPr/>
          <p:nvPr/>
        </p:nvSpPr>
        <p:spPr>
          <a:xfrm flipH="1" flipV="1">
            <a:off x="4150354" y="63245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14CE9EF5-8C59-472C-A6EA-58831CD183CD}"/>
              </a:ext>
            </a:extLst>
          </p:cNvPr>
          <p:cNvSpPr/>
          <p:nvPr/>
        </p:nvSpPr>
        <p:spPr>
          <a:xfrm flipH="1" flipV="1">
            <a:off x="3340911" y="15158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3F991418-10E0-49A0-8DF6-8BFE491CF3D1}"/>
              </a:ext>
            </a:extLst>
          </p:cNvPr>
          <p:cNvSpPr/>
          <p:nvPr/>
        </p:nvSpPr>
        <p:spPr>
          <a:xfrm flipH="1" flipV="1">
            <a:off x="2893909" y="8669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CE4C5A93-CC10-4835-8C29-6367C2E54CD9}"/>
              </a:ext>
            </a:extLst>
          </p:cNvPr>
          <p:cNvSpPr/>
          <p:nvPr/>
        </p:nvSpPr>
        <p:spPr>
          <a:xfrm flipH="1" flipV="1">
            <a:off x="3518624" y="369990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AB198F85-C0FE-45D1-BBD4-60C45D79448D}"/>
              </a:ext>
            </a:extLst>
          </p:cNvPr>
          <p:cNvSpPr/>
          <p:nvPr/>
        </p:nvSpPr>
        <p:spPr>
          <a:xfrm flipH="1" flipV="1">
            <a:off x="2098520" y="297565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30A5951-36CB-42D8-884E-C87E63F3E8C1}"/>
              </a:ext>
            </a:extLst>
          </p:cNvPr>
          <p:cNvSpPr txBox="1"/>
          <p:nvPr/>
        </p:nvSpPr>
        <p:spPr>
          <a:xfrm>
            <a:off x="4556888" y="120605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46F01B8F-1A89-41C6-9782-D0D7BA65CD5A}"/>
              </a:ext>
            </a:extLst>
          </p:cNvPr>
          <p:cNvSpPr txBox="1"/>
          <p:nvPr/>
        </p:nvSpPr>
        <p:spPr>
          <a:xfrm>
            <a:off x="4034957" y="21526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88" name="テキスト ボックス 87">
            <a:extLst>
              <a:ext uri="{FF2B5EF4-FFF2-40B4-BE49-F238E27FC236}">
                <a16:creationId xmlns:a16="http://schemas.microsoft.com/office/drawing/2014/main" id="{073217B3-AF31-4B0B-88E1-59F6127C215D}"/>
              </a:ext>
            </a:extLst>
          </p:cNvPr>
          <p:cNvSpPr txBox="1"/>
          <p:nvPr/>
        </p:nvSpPr>
        <p:spPr>
          <a:xfrm>
            <a:off x="3238823" y="104817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89" name="テキスト ボックス 88">
            <a:extLst>
              <a:ext uri="{FF2B5EF4-FFF2-40B4-BE49-F238E27FC236}">
                <a16:creationId xmlns:a16="http://schemas.microsoft.com/office/drawing/2014/main" id="{ED69111D-5494-4C68-89F7-F91D2B85BF6F}"/>
              </a:ext>
            </a:extLst>
          </p:cNvPr>
          <p:cNvSpPr txBox="1"/>
          <p:nvPr/>
        </p:nvSpPr>
        <p:spPr>
          <a:xfrm>
            <a:off x="2725571" y="47789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90" name="テキスト ボックス 89">
            <a:extLst>
              <a:ext uri="{FF2B5EF4-FFF2-40B4-BE49-F238E27FC236}">
                <a16:creationId xmlns:a16="http://schemas.microsoft.com/office/drawing/2014/main" id="{6B4C40F0-2CBA-4547-9733-24DE898E1040}"/>
              </a:ext>
            </a:extLst>
          </p:cNvPr>
          <p:cNvSpPr txBox="1"/>
          <p:nvPr/>
        </p:nvSpPr>
        <p:spPr>
          <a:xfrm>
            <a:off x="1817249" y="26160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91" name="テキスト ボックス 90">
            <a:extLst>
              <a:ext uri="{FF2B5EF4-FFF2-40B4-BE49-F238E27FC236}">
                <a16:creationId xmlns:a16="http://schemas.microsoft.com/office/drawing/2014/main" id="{1557325F-7F0C-475C-A467-297A0AB4970A}"/>
              </a:ext>
            </a:extLst>
          </p:cNvPr>
          <p:cNvSpPr txBox="1"/>
          <p:nvPr/>
        </p:nvSpPr>
        <p:spPr>
          <a:xfrm>
            <a:off x="3392651" y="3308125"/>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5720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1031185751"/>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8" name="グループ化 7">
            <a:extLst>
              <a:ext uri="{FF2B5EF4-FFF2-40B4-BE49-F238E27FC236}">
                <a16:creationId xmlns:a16="http://schemas.microsoft.com/office/drawing/2014/main" id="{A083BB7A-27C3-4DE1-9BAD-FEC71F50E016}"/>
              </a:ext>
            </a:extLst>
          </p:cNvPr>
          <p:cNvGrpSpPr/>
          <p:nvPr/>
        </p:nvGrpSpPr>
        <p:grpSpPr>
          <a:xfrm rot="21186143">
            <a:off x="3605213" y="5005832"/>
            <a:ext cx="3036808" cy="1150786"/>
            <a:chOff x="3203205" y="4056634"/>
            <a:chExt cx="2193438" cy="807075"/>
          </a:xfrm>
        </p:grpSpPr>
        <p:sp>
          <p:nvSpPr>
            <p:cNvPr id="3" name="フリーフォーム: 図形 2">
              <a:extLst>
                <a:ext uri="{FF2B5EF4-FFF2-40B4-BE49-F238E27FC236}">
                  <a16:creationId xmlns:a16="http://schemas.microsoft.com/office/drawing/2014/main" id="{DD1180B6-A576-4186-8787-51D4EB724BAD}"/>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B275BDA9-420D-4642-8507-8D8470A82141}"/>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C22FA299-ABF1-4A0A-9818-DEDEC83AC91E}"/>
              </a:ext>
            </a:extLst>
          </p:cNvPr>
          <p:cNvGrpSpPr/>
          <p:nvPr/>
        </p:nvGrpSpPr>
        <p:grpSpPr>
          <a:xfrm rot="413857" flipH="1">
            <a:off x="763868" y="4994379"/>
            <a:ext cx="3036808" cy="1150786"/>
            <a:chOff x="3203205" y="4056634"/>
            <a:chExt cx="2193438" cy="807075"/>
          </a:xfrm>
        </p:grpSpPr>
        <p:sp>
          <p:nvSpPr>
            <p:cNvPr id="26" name="フリーフォーム: 図形 25">
              <a:extLst>
                <a:ext uri="{FF2B5EF4-FFF2-40B4-BE49-F238E27FC236}">
                  <a16:creationId xmlns:a16="http://schemas.microsoft.com/office/drawing/2014/main" id="{026642E6-AB79-4D3D-8461-E489812A8031}"/>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F8FCDF1-C887-425D-AB48-48A3990A8E67}"/>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CFAC0BA3-9357-4D03-945D-0AEE5D549ED7}"/>
              </a:ext>
            </a:extLst>
          </p:cNvPr>
          <p:cNvCxnSpPr>
            <a:cxnSpLocks/>
          </p:cNvCxnSpPr>
          <p:nvPr/>
        </p:nvCxnSpPr>
        <p:spPr>
          <a:xfrm>
            <a:off x="3864637" y="3754760"/>
            <a:ext cx="10449" cy="24258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4C25C25-B7C0-48A9-85F3-8EBB1F6ED0D9}"/>
              </a:ext>
            </a:extLst>
          </p:cNvPr>
          <p:cNvCxnSpPr>
            <a:cxnSpLocks/>
          </p:cNvCxnSpPr>
          <p:nvPr/>
        </p:nvCxnSpPr>
        <p:spPr>
          <a:xfrm>
            <a:off x="3577859" y="3743307"/>
            <a:ext cx="0" cy="2437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F39CFAA-D65E-4CFE-B2E5-672658D00EDC}"/>
              </a:ext>
            </a:extLst>
          </p:cNvPr>
          <p:cNvCxnSpPr>
            <a:cxnSpLocks/>
          </p:cNvCxnSpPr>
          <p:nvPr/>
        </p:nvCxnSpPr>
        <p:spPr>
          <a:xfrm flipV="1">
            <a:off x="3820717" y="3339397"/>
            <a:ext cx="1735364" cy="458097"/>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DBE063F-9678-46E1-B4F4-15543643AD40}"/>
              </a:ext>
            </a:extLst>
          </p:cNvPr>
          <p:cNvCxnSpPr>
            <a:cxnSpLocks/>
          </p:cNvCxnSpPr>
          <p:nvPr/>
        </p:nvCxnSpPr>
        <p:spPr>
          <a:xfrm flipV="1">
            <a:off x="4670726" y="1129005"/>
            <a:ext cx="521889" cy="62396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B8976B1-C99A-4C66-9E5A-AEB6D71FF60F}"/>
              </a:ext>
            </a:extLst>
          </p:cNvPr>
          <p:cNvCxnSpPr>
            <a:cxnSpLocks/>
          </p:cNvCxnSpPr>
          <p:nvPr/>
        </p:nvCxnSpPr>
        <p:spPr>
          <a:xfrm flipH="1" flipV="1">
            <a:off x="4205212" y="677385"/>
            <a:ext cx="483188" cy="1075588"/>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5796FAA-C302-4127-A243-AE6F83853ECF}"/>
              </a:ext>
            </a:extLst>
          </p:cNvPr>
          <p:cNvCxnSpPr>
            <a:cxnSpLocks/>
          </p:cNvCxnSpPr>
          <p:nvPr/>
        </p:nvCxnSpPr>
        <p:spPr>
          <a:xfrm flipV="1">
            <a:off x="2153378" y="901355"/>
            <a:ext cx="791626" cy="21266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6DD9EF6-8B51-4225-AC67-A0A643EDD103}"/>
              </a:ext>
            </a:extLst>
          </p:cNvPr>
          <p:cNvSpPr txBox="1"/>
          <p:nvPr/>
        </p:nvSpPr>
        <p:spPr>
          <a:xfrm>
            <a:off x="3682620" y="329667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75" name="星: 5 pt 74">
            <a:extLst>
              <a:ext uri="{FF2B5EF4-FFF2-40B4-BE49-F238E27FC236}">
                <a16:creationId xmlns:a16="http://schemas.microsoft.com/office/drawing/2014/main" id="{2708FAF9-B8DE-41C6-8538-CCBF539BCFD9}"/>
              </a:ext>
            </a:extLst>
          </p:cNvPr>
          <p:cNvSpPr/>
          <p:nvPr/>
        </p:nvSpPr>
        <p:spPr>
          <a:xfrm rot="19452579" flipH="1" flipV="1">
            <a:off x="3796252" y="3715815"/>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ABD3A95D-425B-45B7-9F79-61E408B793B1}"/>
              </a:ext>
            </a:extLst>
          </p:cNvPr>
          <p:cNvSpPr txBox="1"/>
          <p:nvPr/>
        </p:nvSpPr>
        <p:spPr>
          <a:xfrm>
            <a:off x="5088126" y="29487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7" name="楕円 76">
            <a:extLst>
              <a:ext uri="{FF2B5EF4-FFF2-40B4-BE49-F238E27FC236}">
                <a16:creationId xmlns:a16="http://schemas.microsoft.com/office/drawing/2014/main" id="{04EA55F6-3FB4-41D5-8D95-9E90AE20F424}"/>
              </a:ext>
            </a:extLst>
          </p:cNvPr>
          <p:cNvSpPr/>
          <p:nvPr/>
        </p:nvSpPr>
        <p:spPr>
          <a:xfrm flipH="1" flipV="1">
            <a:off x="5480414" y="328194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FC044AA6-0ECF-40F3-A51A-28601837519D}"/>
              </a:ext>
            </a:extLst>
          </p:cNvPr>
          <p:cNvSpPr txBox="1"/>
          <p:nvPr/>
        </p:nvSpPr>
        <p:spPr>
          <a:xfrm>
            <a:off x="5158388" y="7575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79" name="楕円 78">
            <a:extLst>
              <a:ext uri="{FF2B5EF4-FFF2-40B4-BE49-F238E27FC236}">
                <a16:creationId xmlns:a16="http://schemas.microsoft.com/office/drawing/2014/main" id="{C2F57E2C-235E-424C-BA0B-7DF05663AF70}"/>
              </a:ext>
            </a:extLst>
          </p:cNvPr>
          <p:cNvSpPr/>
          <p:nvPr/>
        </p:nvSpPr>
        <p:spPr>
          <a:xfrm flipH="1" flipV="1">
            <a:off x="5139824" y="1078463"/>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E88C6BA5-E253-4E6D-83C2-8328A6F3D211}"/>
              </a:ext>
            </a:extLst>
          </p:cNvPr>
          <p:cNvSpPr/>
          <p:nvPr/>
        </p:nvSpPr>
        <p:spPr>
          <a:xfrm flipH="1" flipV="1">
            <a:off x="4623341" y="169811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C705F17D-DB2E-4713-B610-F0C16A8788C5}"/>
              </a:ext>
            </a:extLst>
          </p:cNvPr>
          <p:cNvSpPr/>
          <p:nvPr/>
        </p:nvSpPr>
        <p:spPr>
          <a:xfrm flipH="1" flipV="1">
            <a:off x="4150354" y="63245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14CE9EF5-8C59-472C-A6EA-58831CD183CD}"/>
              </a:ext>
            </a:extLst>
          </p:cNvPr>
          <p:cNvSpPr/>
          <p:nvPr/>
        </p:nvSpPr>
        <p:spPr>
          <a:xfrm flipH="1" flipV="1">
            <a:off x="3340911" y="15158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3F991418-10E0-49A0-8DF6-8BFE491CF3D1}"/>
              </a:ext>
            </a:extLst>
          </p:cNvPr>
          <p:cNvSpPr/>
          <p:nvPr/>
        </p:nvSpPr>
        <p:spPr>
          <a:xfrm flipH="1" flipV="1">
            <a:off x="2893909" y="8669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CE4C5A93-CC10-4835-8C29-6367C2E54CD9}"/>
              </a:ext>
            </a:extLst>
          </p:cNvPr>
          <p:cNvSpPr/>
          <p:nvPr/>
        </p:nvSpPr>
        <p:spPr>
          <a:xfrm flipH="1" flipV="1">
            <a:off x="3518624" y="369990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AB198F85-C0FE-45D1-BBD4-60C45D79448D}"/>
              </a:ext>
            </a:extLst>
          </p:cNvPr>
          <p:cNvSpPr/>
          <p:nvPr/>
        </p:nvSpPr>
        <p:spPr>
          <a:xfrm flipH="1" flipV="1">
            <a:off x="2098520" y="297565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30A5951-36CB-42D8-884E-C87E63F3E8C1}"/>
              </a:ext>
            </a:extLst>
          </p:cNvPr>
          <p:cNvSpPr txBox="1"/>
          <p:nvPr/>
        </p:nvSpPr>
        <p:spPr>
          <a:xfrm>
            <a:off x="4556888" y="120605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46F01B8F-1A89-41C6-9782-D0D7BA65CD5A}"/>
              </a:ext>
            </a:extLst>
          </p:cNvPr>
          <p:cNvSpPr txBox="1"/>
          <p:nvPr/>
        </p:nvSpPr>
        <p:spPr>
          <a:xfrm>
            <a:off x="4034957" y="21526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88" name="テキスト ボックス 87">
            <a:extLst>
              <a:ext uri="{FF2B5EF4-FFF2-40B4-BE49-F238E27FC236}">
                <a16:creationId xmlns:a16="http://schemas.microsoft.com/office/drawing/2014/main" id="{073217B3-AF31-4B0B-88E1-59F6127C215D}"/>
              </a:ext>
            </a:extLst>
          </p:cNvPr>
          <p:cNvSpPr txBox="1"/>
          <p:nvPr/>
        </p:nvSpPr>
        <p:spPr>
          <a:xfrm>
            <a:off x="3238823" y="104817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89" name="テキスト ボックス 88">
            <a:extLst>
              <a:ext uri="{FF2B5EF4-FFF2-40B4-BE49-F238E27FC236}">
                <a16:creationId xmlns:a16="http://schemas.microsoft.com/office/drawing/2014/main" id="{ED69111D-5494-4C68-89F7-F91D2B85BF6F}"/>
              </a:ext>
            </a:extLst>
          </p:cNvPr>
          <p:cNvSpPr txBox="1"/>
          <p:nvPr/>
        </p:nvSpPr>
        <p:spPr>
          <a:xfrm>
            <a:off x="2725571" y="47789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90" name="テキスト ボックス 89">
            <a:extLst>
              <a:ext uri="{FF2B5EF4-FFF2-40B4-BE49-F238E27FC236}">
                <a16:creationId xmlns:a16="http://schemas.microsoft.com/office/drawing/2014/main" id="{6B4C40F0-2CBA-4547-9733-24DE898E1040}"/>
              </a:ext>
            </a:extLst>
          </p:cNvPr>
          <p:cNvSpPr txBox="1"/>
          <p:nvPr/>
        </p:nvSpPr>
        <p:spPr>
          <a:xfrm>
            <a:off x="1817249" y="26160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91" name="テキスト ボックス 90">
            <a:extLst>
              <a:ext uri="{FF2B5EF4-FFF2-40B4-BE49-F238E27FC236}">
                <a16:creationId xmlns:a16="http://schemas.microsoft.com/office/drawing/2014/main" id="{1557325F-7F0C-475C-A467-297A0AB4970A}"/>
              </a:ext>
            </a:extLst>
          </p:cNvPr>
          <p:cNvSpPr txBox="1"/>
          <p:nvPr/>
        </p:nvSpPr>
        <p:spPr>
          <a:xfrm>
            <a:off x="3392651" y="3308125"/>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27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74299219"/>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な</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8" name="グループ化 7">
            <a:extLst>
              <a:ext uri="{FF2B5EF4-FFF2-40B4-BE49-F238E27FC236}">
                <a16:creationId xmlns:a16="http://schemas.microsoft.com/office/drawing/2014/main" id="{A083BB7A-27C3-4DE1-9BAD-FEC71F50E016}"/>
              </a:ext>
            </a:extLst>
          </p:cNvPr>
          <p:cNvGrpSpPr/>
          <p:nvPr/>
        </p:nvGrpSpPr>
        <p:grpSpPr>
          <a:xfrm rot="21186143">
            <a:off x="3605213" y="5005832"/>
            <a:ext cx="3036808" cy="1150786"/>
            <a:chOff x="3203205" y="4056634"/>
            <a:chExt cx="2193438" cy="807075"/>
          </a:xfrm>
        </p:grpSpPr>
        <p:sp>
          <p:nvSpPr>
            <p:cNvPr id="3" name="フリーフォーム: 図形 2">
              <a:extLst>
                <a:ext uri="{FF2B5EF4-FFF2-40B4-BE49-F238E27FC236}">
                  <a16:creationId xmlns:a16="http://schemas.microsoft.com/office/drawing/2014/main" id="{DD1180B6-A576-4186-8787-51D4EB724BAD}"/>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B275BDA9-420D-4642-8507-8D8470A82141}"/>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C22FA299-ABF1-4A0A-9818-DEDEC83AC91E}"/>
              </a:ext>
            </a:extLst>
          </p:cNvPr>
          <p:cNvGrpSpPr/>
          <p:nvPr/>
        </p:nvGrpSpPr>
        <p:grpSpPr>
          <a:xfrm rot="413857" flipH="1">
            <a:off x="763868" y="4994379"/>
            <a:ext cx="3036808" cy="1150786"/>
            <a:chOff x="3203205" y="4056634"/>
            <a:chExt cx="2193438" cy="807075"/>
          </a:xfrm>
        </p:grpSpPr>
        <p:sp>
          <p:nvSpPr>
            <p:cNvPr id="26" name="フリーフォーム: 図形 25">
              <a:extLst>
                <a:ext uri="{FF2B5EF4-FFF2-40B4-BE49-F238E27FC236}">
                  <a16:creationId xmlns:a16="http://schemas.microsoft.com/office/drawing/2014/main" id="{026642E6-AB79-4D3D-8461-E489812A8031}"/>
                </a:ext>
              </a:extLst>
            </p:cNvPr>
            <p:cNvSpPr/>
            <p:nvPr/>
          </p:nvSpPr>
          <p:spPr>
            <a:xfrm>
              <a:off x="3203205" y="4056634"/>
              <a:ext cx="2182218" cy="807075"/>
            </a:xfrm>
            <a:custGeom>
              <a:avLst/>
              <a:gdLst>
                <a:gd name="connsiteX0" fmla="*/ 0 w 2182218"/>
                <a:gd name="connsiteY0" fmla="*/ 718056 h 718056"/>
                <a:gd name="connsiteX1" fmla="*/ 1150012 w 2182218"/>
                <a:gd name="connsiteY1" fmla="*/ 179514 h 718056"/>
                <a:gd name="connsiteX2" fmla="*/ 2182218 w 2182218"/>
                <a:gd name="connsiteY2" fmla="*/ 0 h 718056"/>
                <a:gd name="connsiteX0" fmla="*/ 0 w 2182218"/>
                <a:gd name="connsiteY0" fmla="*/ 735920 h 735920"/>
                <a:gd name="connsiteX1" fmla="*/ 1144402 w 2182218"/>
                <a:gd name="connsiteY1" fmla="*/ 57132 h 735920"/>
                <a:gd name="connsiteX2" fmla="*/ 2182218 w 2182218"/>
                <a:gd name="connsiteY2" fmla="*/ 17864 h 735920"/>
                <a:gd name="connsiteX0" fmla="*/ 0 w 2182218"/>
                <a:gd name="connsiteY0" fmla="*/ 807075 h 807075"/>
                <a:gd name="connsiteX1" fmla="*/ 1026596 w 2182218"/>
                <a:gd name="connsiteY1" fmla="*/ 38530 h 807075"/>
                <a:gd name="connsiteX2" fmla="*/ 2182218 w 2182218"/>
                <a:gd name="connsiteY2" fmla="*/ 89019 h 807075"/>
              </a:gdLst>
              <a:ahLst/>
              <a:cxnLst>
                <a:cxn ang="0">
                  <a:pos x="connsiteX0" y="connsiteY0"/>
                </a:cxn>
                <a:cxn ang="0">
                  <a:pos x="connsiteX1" y="connsiteY1"/>
                </a:cxn>
                <a:cxn ang="0">
                  <a:pos x="connsiteX2" y="connsiteY2"/>
                </a:cxn>
              </a:cxnLst>
              <a:rect l="l" t="t" r="r" b="b"/>
              <a:pathLst>
                <a:path w="2182218" h="807075">
                  <a:moveTo>
                    <a:pt x="0" y="807075"/>
                  </a:moveTo>
                  <a:cubicBezTo>
                    <a:pt x="393154" y="597642"/>
                    <a:pt x="662893" y="158206"/>
                    <a:pt x="1026596" y="38530"/>
                  </a:cubicBezTo>
                  <a:cubicBezTo>
                    <a:pt x="1390299" y="-81146"/>
                    <a:pt x="1847966" y="118938"/>
                    <a:pt x="2182218" y="8901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F8FCDF1-C887-425D-AB48-48A3990A8E67}"/>
                </a:ext>
              </a:extLst>
            </p:cNvPr>
            <p:cNvSpPr/>
            <p:nvPr/>
          </p:nvSpPr>
          <p:spPr>
            <a:xfrm>
              <a:off x="3220034" y="4134434"/>
              <a:ext cx="2176609" cy="727744"/>
            </a:xfrm>
            <a:custGeom>
              <a:avLst/>
              <a:gdLst>
                <a:gd name="connsiteX0" fmla="*/ 0 w 2176609"/>
                <a:gd name="connsiteY0" fmla="*/ 712447 h 727744"/>
                <a:gd name="connsiteX1" fmla="*/ 1284648 w 2176609"/>
                <a:gd name="connsiteY1" fmla="*/ 633910 h 727744"/>
                <a:gd name="connsiteX2" fmla="*/ 2176609 w 2176609"/>
                <a:gd name="connsiteY2" fmla="*/ 0 h 727744"/>
                <a:gd name="connsiteX3" fmla="*/ 2176609 w 2176609"/>
                <a:gd name="connsiteY3" fmla="*/ 0 h 727744"/>
              </a:gdLst>
              <a:ahLst/>
              <a:cxnLst>
                <a:cxn ang="0">
                  <a:pos x="connsiteX0" y="connsiteY0"/>
                </a:cxn>
                <a:cxn ang="0">
                  <a:pos x="connsiteX1" y="connsiteY1"/>
                </a:cxn>
                <a:cxn ang="0">
                  <a:pos x="connsiteX2" y="connsiteY2"/>
                </a:cxn>
                <a:cxn ang="0">
                  <a:pos x="connsiteX3" y="connsiteY3"/>
                </a:cxn>
              </a:cxnLst>
              <a:rect l="l" t="t" r="r" b="b"/>
              <a:pathLst>
                <a:path w="2176609" h="727744">
                  <a:moveTo>
                    <a:pt x="0" y="712447"/>
                  </a:moveTo>
                  <a:cubicBezTo>
                    <a:pt x="460940" y="732549"/>
                    <a:pt x="921880" y="752651"/>
                    <a:pt x="1284648" y="633910"/>
                  </a:cubicBezTo>
                  <a:cubicBezTo>
                    <a:pt x="1647416" y="515169"/>
                    <a:pt x="2176609" y="0"/>
                    <a:pt x="2176609" y="0"/>
                  </a:cubicBezTo>
                  <a:lnTo>
                    <a:pt x="2176609"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CFAC0BA3-9357-4D03-945D-0AEE5D549ED7}"/>
              </a:ext>
            </a:extLst>
          </p:cNvPr>
          <p:cNvCxnSpPr>
            <a:cxnSpLocks/>
          </p:cNvCxnSpPr>
          <p:nvPr/>
        </p:nvCxnSpPr>
        <p:spPr>
          <a:xfrm>
            <a:off x="3864637" y="3754760"/>
            <a:ext cx="10449" cy="24258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4C25C25-B7C0-48A9-85F3-8EBB1F6ED0D9}"/>
              </a:ext>
            </a:extLst>
          </p:cNvPr>
          <p:cNvCxnSpPr>
            <a:cxnSpLocks/>
          </p:cNvCxnSpPr>
          <p:nvPr/>
        </p:nvCxnSpPr>
        <p:spPr>
          <a:xfrm>
            <a:off x="3577859" y="3743307"/>
            <a:ext cx="0" cy="2437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6DD9EF6-8B51-4225-AC67-A0A643EDD103}"/>
              </a:ext>
            </a:extLst>
          </p:cNvPr>
          <p:cNvSpPr txBox="1"/>
          <p:nvPr/>
        </p:nvSpPr>
        <p:spPr>
          <a:xfrm>
            <a:off x="3682620" y="329667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75" name="星: 5 pt 74">
            <a:extLst>
              <a:ext uri="{FF2B5EF4-FFF2-40B4-BE49-F238E27FC236}">
                <a16:creationId xmlns:a16="http://schemas.microsoft.com/office/drawing/2014/main" id="{2708FAF9-B8DE-41C6-8538-CCBF539BCFD9}"/>
              </a:ext>
            </a:extLst>
          </p:cNvPr>
          <p:cNvSpPr/>
          <p:nvPr/>
        </p:nvSpPr>
        <p:spPr>
          <a:xfrm rot="19452579" flipH="1" flipV="1">
            <a:off x="3796252" y="3715815"/>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ABD3A95D-425B-45B7-9F79-61E408B793B1}"/>
              </a:ext>
            </a:extLst>
          </p:cNvPr>
          <p:cNvSpPr txBox="1"/>
          <p:nvPr/>
        </p:nvSpPr>
        <p:spPr>
          <a:xfrm>
            <a:off x="5088126" y="2948703"/>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7" name="楕円 76">
            <a:extLst>
              <a:ext uri="{FF2B5EF4-FFF2-40B4-BE49-F238E27FC236}">
                <a16:creationId xmlns:a16="http://schemas.microsoft.com/office/drawing/2014/main" id="{04EA55F6-3FB4-41D5-8D95-9E90AE20F424}"/>
              </a:ext>
            </a:extLst>
          </p:cNvPr>
          <p:cNvSpPr/>
          <p:nvPr/>
        </p:nvSpPr>
        <p:spPr>
          <a:xfrm flipH="1" flipV="1">
            <a:off x="5480414" y="328194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FC044AA6-0ECF-40F3-A51A-28601837519D}"/>
              </a:ext>
            </a:extLst>
          </p:cNvPr>
          <p:cNvSpPr txBox="1"/>
          <p:nvPr/>
        </p:nvSpPr>
        <p:spPr>
          <a:xfrm>
            <a:off x="5158388" y="7575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79" name="楕円 78">
            <a:extLst>
              <a:ext uri="{FF2B5EF4-FFF2-40B4-BE49-F238E27FC236}">
                <a16:creationId xmlns:a16="http://schemas.microsoft.com/office/drawing/2014/main" id="{C2F57E2C-235E-424C-BA0B-7DF05663AF70}"/>
              </a:ext>
            </a:extLst>
          </p:cNvPr>
          <p:cNvSpPr/>
          <p:nvPr/>
        </p:nvSpPr>
        <p:spPr>
          <a:xfrm flipH="1" flipV="1">
            <a:off x="5139824" y="1078463"/>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E88C6BA5-E253-4E6D-83C2-8328A6F3D211}"/>
              </a:ext>
            </a:extLst>
          </p:cNvPr>
          <p:cNvSpPr/>
          <p:nvPr/>
        </p:nvSpPr>
        <p:spPr>
          <a:xfrm flipH="1" flipV="1">
            <a:off x="4623341" y="169811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C705F17D-DB2E-4713-B610-F0C16A8788C5}"/>
              </a:ext>
            </a:extLst>
          </p:cNvPr>
          <p:cNvSpPr/>
          <p:nvPr/>
        </p:nvSpPr>
        <p:spPr>
          <a:xfrm flipH="1" flipV="1">
            <a:off x="4150354" y="63245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14CE9EF5-8C59-472C-A6EA-58831CD183CD}"/>
              </a:ext>
            </a:extLst>
          </p:cNvPr>
          <p:cNvSpPr/>
          <p:nvPr/>
        </p:nvSpPr>
        <p:spPr>
          <a:xfrm flipH="1" flipV="1">
            <a:off x="3340911" y="15158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3F991418-10E0-49A0-8DF6-8BFE491CF3D1}"/>
              </a:ext>
            </a:extLst>
          </p:cNvPr>
          <p:cNvSpPr/>
          <p:nvPr/>
        </p:nvSpPr>
        <p:spPr>
          <a:xfrm flipH="1" flipV="1">
            <a:off x="2893909" y="86693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CE4C5A93-CC10-4835-8C29-6367C2E54CD9}"/>
              </a:ext>
            </a:extLst>
          </p:cNvPr>
          <p:cNvSpPr/>
          <p:nvPr/>
        </p:nvSpPr>
        <p:spPr>
          <a:xfrm flipH="1" flipV="1">
            <a:off x="3518624" y="369990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AB198F85-C0FE-45D1-BBD4-60C45D79448D}"/>
              </a:ext>
            </a:extLst>
          </p:cNvPr>
          <p:cNvSpPr/>
          <p:nvPr/>
        </p:nvSpPr>
        <p:spPr>
          <a:xfrm flipH="1" flipV="1">
            <a:off x="2098520" y="297565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530A5951-36CB-42D8-884E-C87E63F3E8C1}"/>
              </a:ext>
            </a:extLst>
          </p:cNvPr>
          <p:cNvSpPr txBox="1"/>
          <p:nvPr/>
        </p:nvSpPr>
        <p:spPr>
          <a:xfrm>
            <a:off x="4556888" y="1206056"/>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46F01B8F-1A89-41C6-9782-D0D7BA65CD5A}"/>
              </a:ext>
            </a:extLst>
          </p:cNvPr>
          <p:cNvSpPr txBox="1"/>
          <p:nvPr/>
        </p:nvSpPr>
        <p:spPr>
          <a:xfrm>
            <a:off x="4034957" y="21526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88" name="テキスト ボックス 87">
            <a:extLst>
              <a:ext uri="{FF2B5EF4-FFF2-40B4-BE49-F238E27FC236}">
                <a16:creationId xmlns:a16="http://schemas.microsoft.com/office/drawing/2014/main" id="{073217B3-AF31-4B0B-88E1-59F6127C215D}"/>
              </a:ext>
            </a:extLst>
          </p:cNvPr>
          <p:cNvSpPr txBox="1"/>
          <p:nvPr/>
        </p:nvSpPr>
        <p:spPr>
          <a:xfrm>
            <a:off x="3238823" y="104817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89" name="テキスト ボックス 88">
            <a:extLst>
              <a:ext uri="{FF2B5EF4-FFF2-40B4-BE49-F238E27FC236}">
                <a16:creationId xmlns:a16="http://schemas.microsoft.com/office/drawing/2014/main" id="{ED69111D-5494-4C68-89F7-F91D2B85BF6F}"/>
              </a:ext>
            </a:extLst>
          </p:cNvPr>
          <p:cNvSpPr txBox="1"/>
          <p:nvPr/>
        </p:nvSpPr>
        <p:spPr>
          <a:xfrm>
            <a:off x="2725571" y="47789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７</a:t>
            </a:r>
          </a:p>
        </p:txBody>
      </p:sp>
      <p:sp>
        <p:nvSpPr>
          <p:cNvPr id="90" name="テキスト ボックス 89">
            <a:extLst>
              <a:ext uri="{FF2B5EF4-FFF2-40B4-BE49-F238E27FC236}">
                <a16:creationId xmlns:a16="http://schemas.microsoft.com/office/drawing/2014/main" id="{6B4C40F0-2CBA-4547-9733-24DE898E1040}"/>
              </a:ext>
            </a:extLst>
          </p:cNvPr>
          <p:cNvSpPr txBox="1"/>
          <p:nvPr/>
        </p:nvSpPr>
        <p:spPr>
          <a:xfrm>
            <a:off x="1817249" y="261602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91" name="テキスト ボックス 90">
            <a:extLst>
              <a:ext uri="{FF2B5EF4-FFF2-40B4-BE49-F238E27FC236}">
                <a16:creationId xmlns:a16="http://schemas.microsoft.com/office/drawing/2014/main" id="{1557325F-7F0C-475C-A467-297A0AB4970A}"/>
              </a:ext>
            </a:extLst>
          </p:cNvPr>
          <p:cNvSpPr txBox="1"/>
          <p:nvPr/>
        </p:nvSpPr>
        <p:spPr>
          <a:xfrm>
            <a:off x="3392651" y="3308125"/>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3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82721-DA7D-40D6-BC33-15B82667163D}"/>
              </a:ext>
            </a:extLst>
          </p:cNvPr>
          <p:cNvSpPr>
            <a:spLocks noGrp="1"/>
          </p:cNvSpPr>
          <p:nvPr>
            <p:ph type="title"/>
          </p:nvPr>
        </p:nvSpPr>
        <p:spPr/>
        <p:txBody>
          <a:bodyPr/>
          <a:lstStyle/>
          <a:p>
            <a:r>
              <a:rPr lang="en-US" altLang="ja-JP" dirty="0"/>
              <a:t>PowerPoint</a:t>
            </a:r>
            <a:r>
              <a:rPr lang="ja-JP" altLang="en-US" dirty="0"/>
              <a:t>のスライドを</a:t>
            </a:r>
            <a:br>
              <a:rPr lang="en-US" altLang="ja-JP" dirty="0"/>
            </a:br>
            <a:r>
              <a:rPr lang="ja-JP" altLang="en-US" dirty="0"/>
              <a:t>画像ファイルに変換する方法</a:t>
            </a:r>
            <a:endParaRPr kumimoji="1" lang="ja-JP" altLang="en-US" dirty="0"/>
          </a:p>
        </p:txBody>
      </p:sp>
      <p:pic>
        <p:nvPicPr>
          <p:cNvPr id="8" name="図 7" descr="スクリーンショットの画面&#10;&#10;自動的に生成された説明">
            <a:extLst>
              <a:ext uri="{FF2B5EF4-FFF2-40B4-BE49-F238E27FC236}">
                <a16:creationId xmlns:a16="http://schemas.microsoft.com/office/drawing/2014/main" id="{8ACE123A-B8ED-433F-AE10-77063B3F7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47975"/>
            <a:ext cx="6482970" cy="3533666"/>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7B0597D5-3F38-47B1-83D0-EC2FEFF5A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64" y="4550687"/>
            <a:ext cx="3348217" cy="970859"/>
          </a:xfrm>
          <a:prstGeom prst="rect">
            <a:avLst/>
          </a:prstGeom>
        </p:spPr>
      </p:pic>
      <p:sp>
        <p:nvSpPr>
          <p:cNvPr id="13" name="テキスト ボックス 12">
            <a:extLst>
              <a:ext uri="{FF2B5EF4-FFF2-40B4-BE49-F238E27FC236}">
                <a16:creationId xmlns:a16="http://schemas.microsoft.com/office/drawing/2014/main" id="{993C1C60-3B4A-41EC-84EA-E0C14AEF1FF6}"/>
              </a:ext>
            </a:extLst>
          </p:cNvPr>
          <p:cNvSpPr txBox="1"/>
          <p:nvPr/>
        </p:nvSpPr>
        <p:spPr>
          <a:xfrm>
            <a:off x="609600" y="2105025"/>
            <a:ext cx="6572250" cy="646331"/>
          </a:xfrm>
          <a:prstGeom prst="rect">
            <a:avLst/>
          </a:prstGeom>
          <a:noFill/>
        </p:spPr>
        <p:txBody>
          <a:bodyPr wrap="square" rtlCol="0">
            <a:spAutoFit/>
          </a:bodyPr>
          <a:lstStyle/>
          <a:p>
            <a:r>
              <a:rPr kumimoji="1" lang="ja-JP" altLang="en-US" dirty="0"/>
              <a:t>ファイル ＞ 名前をつけて保存 </a:t>
            </a:r>
            <a:endParaRPr kumimoji="1" lang="en-US" altLang="ja-JP" dirty="0"/>
          </a:p>
          <a:p>
            <a:r>
              <a:rPr lang="ja-JP" altLang="en-US" dirty="0"/>
              <a:t>保存の形式を</a:t>
            </a:r>
            <a:r>
              <a:rPr lang="en-US" altLang="ja-JP" dirty="0"/>
              <a:t>JPEG</a:t>
            </a:r>
            <a:r>
              <a:rPr lang="ja-JP" altLang="en-US" dirty="0"/>
              <a:t>や</a:t>
            </a:r>
            <a:r>
              <a:rPr lang="en-US" altLang="ja-JP" dirty="0"/>
              <a:t>PNG</a:t>
            </a:r>
            <a:r>
              <a:rPr lang="ja-JP" altLang="en-US" dirty="0"/>
              <a:t>を選択、保存をクリックします。</a:t>
            </a:r>
            <a:endParaRPr lang="en-US" altLang="ja-JP" dirty="0"/>
          </a:p>
        </p:txBody>
      </p:sp>
      <p:sp>
        <p:nvSpPr>
          <p:cNvPr id="14" name="テキスト ボックス 13">
            <a:extLst>
              <a:ext uri="{FF2B5EF4-FFF2-40B4-BE49-F238E27FC236}">
                <a16:creationId xmlns:a16="http://schemas.microsoft.com/office/drawing/2014/main" id="{CF9F83D6-8B43-4E2E-A899-D5186B706C20}"/>
              </a:ext>
            </a:extLst>
          </p:cNvPr>
          <p:cNvSpPr txBox="1"/>
          <p:nvPr/>
        </p:nvSpPr>
        <p:spPr>
          <a:xfrm>
            <a:off x="7025197" y="2105025"/>
            <a:ext cx="4995353" cy="2031325"/>
          </a:xfrm>
          <a:prstGeom prst="rect">
            <a:avLst/>
          </a:prstGeom>
          <a:noFill/>
        </p:spPr>
        <p:txBody>
          <a:bodyPr wrap="square" rtlCol="0">
            <a:spAutoFit/>
          </a:bodyPr>
          <a:lstStyle/>
          <a:p>
            <a:r>
              <a:rPr lang="ja-JP" altLang="en-US" dirty="0"/>
              <a:t>「エクスポートするスライドを指定して</a:t>
            </a:r>
            <a:endParaRPr lang="en-US" altLang="ja-JP" dirty="0"/>
          </a:p>
          <a:p>
            <a:r>
              <a:rPr lang="ja-JP" altLang="en-US" dirty="0"/>
              <a:t>ください。」とメッセージが出るので、</a:t>
            </a:r>
            <a:endParaRPr lang="en-US" altLang="ja-JP" dirty="0"/>
          </a:p>
          <a:p>
            <a:r>
              <a:rPr lang="ja-JP" altLang="en-US" dirty="0"/>
              <a:t>「すべてのスライド」か「このスライドのみ」をクリックしてください。</a:t>
            </a:r>
            <a:endParaRPr lang="en-US" altLang="ja-JP" dirty="0"/>
          </a:p>
          <a:p>
            <a:endParaRPr lang="en-US" altLang="ja-JP" dirty="0"/>
          </a:p>
          <a:p>
            <a:r>
              <a:rPr lang="ja-JP" altLang="en-US" dirty="0"/>
              <a:t>スライドの画像ファイルが指定したフォルダに保存されます。</a:t>
            </a:r>
            <a:endParaRPr lang="en-US" altLang="ja-JP" dirty="0"/>
          </a:p>
        </p:txBody>
      </p:sp>
    </p:spTree>
    <p:extLst>
      <p:ext uri="{BB962C8B-B14F-4D97-AF65-F5344CB8AC3E}">
        <p14:creationId xmlns:p14="http://schemas.microsoft.com/office/powerpoint/2010/main" val="115172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39">
            <a:extLst>
              <a:ext uri="{FF2B5EF4-FFF2-40B4-BE49-F238E27FC236}">
                <a16:creationId xmlns:a16="http://schemas.microsoft.com/office/drawing/2014/main" id="{E8860496-4159-46D6-B509-860D9C58E578}"/>
              </a:ext>
            </a:extLst>
          </p:cNvPr>
          <p:cNvGraphicFramePr>
            <a:graphicFrameLocks noGrp="1"/>
          </p:cNvGraphicFramePr>
          <p:nvPr>
            <p:extLst>
              <p:ext uri="{D42A27DB-BD31-4B8C-83A1-F6EECF244321}">
                <p14:modId xmlns:p14="http://schemas.microsoft.com/office/powerpoint/2010/main" val="3635120016"/>
              </p:ext>
            </p:extLst>
          </p:nvPr>
        </p:nvGraphicFramePr>
        <p:xfrm>
          <a:off x="8068098"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tx1"/>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graphicFrame>
        <p:nvGraphicFramePr>
          <p:cNvPr id="23" name="表 39">
            <a:extLst>
              <a:ext uri="{FF2B5EF4-FFF2-40B4-BE49-F238E27FC236}">
                <a16:creationId xmlns:a16="http://schemas.microsoft.com/office/drawing/2014/main" id="{3956F06E-E180-4B9B-99C4-35D0D5CCB7E1}"/>
              </a:ext>
            </a:extLst>
          </p:cNvPr>
          <p:cNvGraphicFramePr>
            <a:graphicFrameLocks noGrp="1"/>
          </p:cNvGraphicFramePr>
          <p:nvPr>
            <p:extLst>
              <p:ext uri="{D42A27DB-BD31-4B8C-83A1-F6EECF244321}">
                <p14:modId xmlns:p14="http://schemas.microsoft.com/office/powerpoint/2010/main" val="3927342147"/>
              </p:ext>
            </p:extLst>
          </p:nvPr>
        </p:nvGraphicFramePr>
        <p:xfrm>
          <a:off x="10080851"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tx1"/>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grpSp>
        <p:nvGrpSpPr>
          <p:cNvPr id="24" name="グループ化 23">
            <a:extLst>
              <a:ext uri="{FF2B5EF4-FFF2-40B4-BE49-F238E27FC236}">
                <a16:creationId xmlns:a16="http://schemas.microsoft.com/office/drawing/2014/main" id="{C61B8D4B-240B-442B-8313-D27BD7A34A17}"/>
              </a:ext>
            </a:extLst>
          </p:cNvPr>
          <p:cNvGrpSpPr/>
          <p:nvPr/>
        </p:nvGrpSpPr>
        <p:grpSpPr>
          <a:xfrm>
            <a:off x="3876425" y="1793436"/>
            <a:ext cx="2985722" cy="4248336"/>
            <a:chOff x="3545446" y="1793436"/>
            <a:chExt cx="2985722" cy="4248336"/>
          </a:xfrm>
        </p:grpSpPr>
        <p:cxnSp>
          <p:nvCxnSpPr>
            <p:cNvPr id="46" name="直線コネクタ 45">
              <a:extLst>
                <a:ext uri="{FF2B5EF4-FFF2-40B4-BE49-F238E27FC236}">
                  <a16:creationId xmlns:a16="http://schemas.microsoft.com/office/drawing/2014/main" id="{54D2BB32-8A9D-405F-B56A-0676CCC2CE65}"/>
                </a:ext>
              </a:extLst>
            </p:cNvPr>
            <p:cNvCxnSpPr>
              <a:cxnSpLocks/>
            </p:cNvCxnSpPr>
            <p:nvPr/>
          </p:nvCxnSpPr>
          <p:spPr>
            <a:xfrm flipV="1">
              <a:off x="3809302"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A83198E-079D-417E-AD20-4B6A62942F54}"/>
                </a:ext>
              </a:extLst>
            </p:cNvPr>
            <p:cNvCxnSpPr>
              <a:cxnSpLocks/>
            </p:cNvCxnSpPr>
            <p:nvPr/>
          </p:nvCxnSpPr>
          <p:spPr>
            <a:xfrm flipH="1" flipV="1">
              <a:off x="5255753" y="1793436"/>
              <a:ext cx="1275415" cy="2083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73D2198-709A-4E40-B28E-BB76952368C7}"/>
                </a:ext>
              </a:extLst>
            </p:cNvPr>
            <p:cNvCxnSpPr>
              <a:cxnSpLocks/>
            </p:cNvCxnSpPr>
            <p:nvPr/>
          </p:nvCxnSpPr>
          <p:spPr>
            <a:xfrm flipV="1">
              <a:off x="4471108" y="3863951"/>
              <a:ext cx="2060059" cy="573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0BD2520-7CDA-43B4-95A0-A50910D63B14}"/>
                </a:ext>
              </a:extLst>
            </p:cNvPr>
            <p:cNvCxnSpPr>
              <a:cxnSpLocks/>
            </p:cNvCxnSpPr>
            <p:nvPr/>
          </p:nvCxnSpPr>
          <p:spPr>
            <a:xfrm flipH="1" flipV="1">
              <a:off x="4471108" y="4437365"/>
              <a:ext cx="1030030" cy="8863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574D29-BFB6-48DE-B4DD-75C99739CD04}"/>
                </a:ext>
              </a:extLst>
            </p:cNvPr>
            <p:cNvCxnSpPr>
              <a:cxnSpLocks/>
            </p:cNvCxnSpPr>
            <p:nvPr/>
          </p:nvCxnSpPr>
          <p:spPr>
            <a:xfrm flipH="1" flipV="1">
              <a:off x="3545446" y="4970296"/>
              <a:ext cx="546956" cy="10714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0F7CCEB-D077-482E-A4BF-975EABED66A8}"/>
                </a:ext>
              </a:extLst>
            </p:cNvPr>
            <p:cNvCxnSpPr>
              <a:cxnSpLocks/>
            </p:cNvCxnSpPr>
            <p:nvPr/>
          </p:nvCxnSpPr>
          <p:spPr>
            <a:xfrm flipV="1">
              <a:off x="4092402" y="5327143"/>
              <a:ext cx="1408735" cy="7146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a:extLst>
              <a:ext uri="{FF2B5EF4-FFF2-40B4-BE49-F238E27FC236}">
                <a16:creationId xmlns:a16="http://schemas.microsoft.com/office/drawing/2014/main" id="{3B97B874-1510-4397-84E0-3EFDA70E9F67}"/>
              </a:ext>
            </a:extLst>
          </p:cNvPr>
          <p:cNvGrpSpPr/>
          <p:nvPr/>
        </p:nvGrpSpPr>
        <p:grpSpPr>
          <a:xfrm flipH="1">
            <a:off x="879959" y="1793436"/>
            <a:ext cx="2985722" cy="4248336"/>
            <a:chOff x="3545446" y="1793436"/>
            <a:chExt cx="2985722" cy="4248336"/>
          </a:xfrm>
        </p:grpSpPr>
        <p:cxnSp>
          <p:nvCxnSpPr>
            <p:cNvPr id="59" name="直線コネクタ 58">
              <a:extLst>
                <a:ext uri="{FF2B5EF4-FFF2-40B4-BE49-F238E27FC236}">
                  <a16:creationId xmlns:a16="http://schemas.microsoft.com/office/drawing/2014/main" id="{8745B9B5-69BD-48C1-987E-A45C2A4C269A}"/>
                </a:ext>
              </a:extLst>
            </p:cNvPr>
            <p:cNvCxnSpPr>
              <a:cxnSpLocks/>
            </p:cNvCxnSpPr>
            <p:nvPr/>
          </p:nvCxnSpPr>
          <p:spPr>
            <a:xfrm flipV="1">
              <a:off x="3809302"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DC6B17-1405-488B-9F45-B76EBE57A71C}"/>
                </a:ext>
              </a:extLst>
            </p:cNvPr>
            <p:cNvCxnSpPr>
              <a:cxnSpLocks/>
            </p:cNvCxnSpPr>
            <p:nvPr/>
          </p:nvCxnSpPr>
          <p:spPr>
            <a:xfrm flipH="1" flipV="1">
              <a:off x="5255753" y="1793436"/>
              <a:ext cx="1275415" cy="2083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AB5E005-0249-4441-A75D-B7BA1C490EC1}"/>
                </a:ext>
              </a:extLst>
            </p:cNvPr>
            <p:cNvCxnSpPr>
              <a:cxnSpLocks/>
            </p:cNvCxnSpPr>
            <p:nvPr/>
          </p:nvCxnSpPr>
          <p:spPr>
            <a:xfrm flipV="1">
              <a:off x="4471108" y="3863951"/>
              <a:ext cx="2060059" cy="573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1D78FC1-4404-46D1-AB80-3CFB354F0C66}"/>
                </a:ext>
              </a:extLst>
            </p:cNvPr>
            <p:cNvCxnSpPr>
              <a:cxnSpLocks/>
            </p:cNvCxnSpPr>
            <p:nvPr/>
          </p:nvCxnSpPr>
          <p:spPr>
            <a:xfrm flipH="1" flipV="1">
              <a:off x="4471108" y="4437365"/>
              <a:ext cx="1030030" cy="8863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9D3930-16B7-4997-8459-D47E080EC30A}"/>
                </a:ext>
              </a:extLst>
            </p:cNvPr>
            <p:cNvCxnSpPr>
              <a:cxnSpLocks/>
            </p:cNvCxnSpPr>
            <p:nvPr/>
          </p:nvCxnSpPr>
          <p:spPr>
            <a:xfrm flipH="1" flipV="1">
              <a:off x="3545446" y="4970296"/>
              <a:ext cx="546956" cy="10714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55DF0B0-1725-44D0-93D7-FFF442B83BBB}"/>
                </a:ext>
              </a:extLst>
            </p:cNvPr>
            <p:cNvCxnSpPr>
              <a:cxnSpLocks/>
            </p:cNvCxnSpPr>
            <p:nvPr/>
          </p:nvCxnSpPr>
          <p:spPr>
            <a:xfrm flipV="1">
              <a:off x="4092402" y="5327143"/>
              <a:ext cx="1408735" cy="7146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B782D650-4F6B-40A5-8160-01A64E8C300C}"/>
              </a:ext>
            </a:extLst>
          </p:cNvPr>
          <p:cNvGrpSpPr/>
          <p:nvPr/>
        </p:nvGrpSpPr>
        <p:grpSpPr>
          <a:xfrm>
            <a:off x="3193946" y="977415"/>
            <a:ext cx="1296000" cy="3981662"/>
            <a:chOff x="3193946" y="977415"/>
            <a:chExt cx="1296000" cy="3981662"/>
          </a:xfrm>
        </p:grpSpPr>
        <p:sp>
          <p:nvSpPr>
            <p:cNvPr id="3" name="楕円 2">
              <a:extLst>
                <a:ext uri="{FF2B5EF4-FFF2-40B4-BE49-F238E27FC236}">
                  <a16:creationId xmlns:a16="http://schemas.microsoft.com/office/drawing/2014/main" id="{7F5D00E7-D676-4D26-B505-C6FDCF200BC8}"/>
                </a:ext>
              </a:extLst>
            </p:cNvPr>
            <p:cNvSpPr/>
            <p:nvPr/>
          </p:nvSpPr>
          <p:spPr>
            <a:xfrm>
              <a:off x="3499965" y="3015634"/>
              <a:ext cx="752921" cy="194344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286E3B46-5AAD-46A1-B93D-C884AFC2DB8C}"/>
                </a:ext>
              </a:extLst>
            </p:cNvPr>
            <p:cNvSpPr/>
            <p:nvPr/>
          </p:nvSpPr>
          <p:spPr>
            <a:xfrm rot="21300811">
              <a:off x="3193946" y="993896"/>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E03E8D8B-E0CC-40FA-AFC3-AEC7223DA4B8}"/>
                </a:ext>
              </a:extLst>
            </p:cNvPr>
            <p:cNvSpPr/>
            <p:nvPr/>
          </p:nvSpPr>
          <p:spPr>
            <a:xfrm rot="299189" flipH="1">
              <a:off x="3997270" y="977415"/>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a:extLst>
                <a:ext uri="{FF2B5EF4-FFF2-40B4-BE49-F238E27FC236}">
                  <a16:creationId xmlns:a16="http://schemas.microsoft.com/office/drawing/2014/main" id="{2A2DF16E-EA9B-4117-BB2D-42558FDAF494}"/>
                </a:ext>
              </a:extLst>
            </p:cNvPr>
            <p:cNvSpPr/>
            <p:nvPr/>
          </p:nvSpPr>
          <p:spPr>
            <a:xfrm>
              <a:off x="3329469" y="2058801"/>
              <a:ext cx="1093914" cy="1093914"/>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C699D90D-CD12-4F18-9DE6-FEB8D2276E83}"/>
                </a:ext>
              </a:extLst>
            </p:cNvPr>
            <p:cNvSpPr/>
            <p:nvPr/>
          </p:nvSpPr>
          <p:spPr>
            <a:xfrm>
              <a:off x="3974992" y="2464888"/>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フローチャート: 結合子 68">
              <a:extLst>
                <a:ext uri="{FF2B5EF4-FFF2-40B4-BE49-F238E27FC236}">
                  <a16:creationId xmlns:a16="http://schemas.microsoft.com/office/drawing/2014/main" id="{9DD367C0-D192-4F36-85D3-58546047F4F2}"/>
                </a:ext>
              </a:extLst>
            </p:cNvPr>
            <p:cNvSpPr/>
            <p:nvPr/>
          </p:nvSpPr>
          <p:spPr>
            <a:xfrm>
              <a:off x="3694188" y="2472119"/>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225CF7CD-7B91-4F6F-8137-D5BE5B1A1648}"/>
                </a:ext>
              </a:extLst>
            </p:cNvPr>
            <p:cNvSpPr/>
            <p:nvPr/>
          </p:nvSpPr>
          <p:spPr>
            <a:xfrm rot="21122699">
              <a:off x="3641599" y="2691186"/>
              <a:ext cx="538542" cy="140723"/>
            </a:xfrm>
            <a:custGeom>
              <a:avLst/>
              <a:gdLst>
                <a:gd name="connsiteX0" fmla="*/ 0 w 538542"/>
                <a:gd name="connsiteY0" fmla="*/ 0 h 185158"/>
                <a:gd name="connsiteX1" fmla="*/ 274881 w 538542"/>
                <a:gd name="connsiteY1" fmla="*/ 185124 h 185158"/>
                <a:gd name="connsiteX2" fmla="*/ 538542 w 538542"/>
                <a:gd name="connsiteY2" fmla="*/ 16829 h 185158"/>
                <a:gd name="connsiteX3" fmla="*/ 538542 w 538542"/>
                <a:gd name="connsiteY3" fmla="*/ 16829 h 185158"/>
                <a:gd name="connsiteX0" fmla="*/ 0 w 538542"/>
                <a:gd name="connsiteY0" fmla="*/ 0 h 140723"/>
                <a:gd name="connsiteX1" fmla="*/ 281092 w 538542"/>
                <a:gd name="connsiteY1" fmla="*/ 140678 h 140723"/>
                <a:gd name="connsiteX2" fmla="*/ 538542 w 538542"/>
                <a:gd name="connsiteY2" fmla="*/ 16829 h 140723"/>
                <a:gd name="connsiteX3" fmla="*/ 538542 w 538542"/>
                <a:gd name="connsiteY3" fmla="*/ 16829 h 140723"/>
              </a:gdLst>
              <a:ahLst/>
              <a:cxnLst>
                <a:cxn ang="0">
                  <a:pos x="connsiteX0" y="connsiteY0"/>
                </a:cxn>
                <a:cxn ang="0">
                  <a:pos x="connsiteX1" y="connsiteY1"/>
                </a:cxn>
                <a:cxn ang="0">
                  <a:pos x="connsiteX2" y="connsiteY2"/>
                </a:cxn>
                <a:cxn ang="0">
                  <a:pos x="connsiteX3" y="connsiteY3"/>
                </a:cxn>
              </a:cxnLst>
              <a:rect l="l" t="t" r="r" b="b"/>
              <a:pathLst>
                <a:path w="538542" h="140723">
                  <a:moveTo>
                    <a:pt x="0" y="0"/>
                  </a:moveTo>
                  <a:cubicBezTo>
                    <a:pt x="92562" y="91159"/>
                    <a:pt x="191335" y="137873"/>
                    <a:pt x="281092" y="140678"/>
                  </a:cubicBezTo>
                  <a:cubicBezTo>
                    <a:pt x="370849" y="143483"/>
                    <a:pt x="538542" y="16829"/>
                    <a:pt x="538542" y="16829"/>
                  </a:cubicBezTo>
                  <a:lnTo>
                    <a:pt x="538542" y="168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3041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39">
            <a:extLst>
              <a:ext uri="{FF2B5EF4-FFF2-40B4-BE49-F238E27FC236}">
                <a16:creationId xmlns:a16="http://schemas.microsoft.com/office/drawing/2014/main" id="{E8860496-4159-46D6-B509-860D9C58E578}"/>
              </a:ext>
            </a:extLst>
          </p:cNvPr>
          <p:cNvGraphicFramePr>
            <a:graphicFrameLocks noGrp="1"/>
          </p:cNvGraphicFramePr>
          <p:nvPr/>
        </p:nvGraphicFramePr>
        <p:xfrm>
          <a:off x="8068098"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tx1"/>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graphicFrame>
        <p:nvGraphicFramePr>
          <p:cNvPr id="23" name="表 39">
            <a:extLst>
              <a:ext uri="{FF2B5EF4-FFF2-40B4-BE49-F238E27FC236}">
                <a16:creationId xmlns:a16="http://schemas.microsoft.com/office/drawing/2014/main" id="{3956F06E-E180-4B9B-99C4-35D0D5CCB7E1}"/>
              </a:ext>
            </a:extLst>
          </p:cNvPr>
          <p:cNvGraphicFramePr>
            <a:graphicFrameLocks noGrp="1"/>
          </p:cNvGraphicFramePr>
          <p:nvPr>
            <p:extLst>
              <p:ext uri="{D42A27DB-BD31-4B8C-83A1-F6EECF244321}">
                <p14:modId xmlns:p14="http://schemas.microsoft.com/office/powerpoint/2010/main" val="2514445539"/>
              </p:ext>
            </p:extLst>
          </p:nvPr>
        </p:nvGraphicFramePr>
        <p:xfrm>
          <a:off x="10080851"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cxnSp>
        <p:nvCxnSpPr>
          <p:cNvPr id="46" name="直線コネクタ 45">
            <a:extLst>
              <a:ext uri="{FF2B5EF4-FFF2-40B4-BE49-F238E27FC236}">
                <a16:creationId xmlns:a16="http://schemas.microsoft.com/office/drawing/2014/main" id="{54D2BB32-8A9D-405F-B56A-0676CCC2CE65}"/>
              </a:ext>
            </a:extLst>
          </p:cNvPr>
          <p:cNvCxnSpPr>
            <a:cxnSpLocks/>
          </p:cNvCxnSpPr>
          <p:nvPr/>
        </p:nvCxnSpPr>
        <p:spPr>
          <a:xfrm flipV="1">
            <a:off x="4140281"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A83198E-079D-417E-AD20-4B6A62942F54}"/>
              </a:ext>
            </a:extLst>
          </p:cNvPr>
          <p:cNvCxnSpPr>
            <a:cxnSpLocks/>
          </p:cNvCxnSpPr>
          <p:nvPr/>
        </p:nvCxnSpPr>
        <p:spPr>
          <a:xfrm flipH="1" flipV="1">
            <a:off x="5586732" y="1793436"/>
            <a:ext cx="1275415" cy="2083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73D2198-709A-4E40-B28E-BB76952368C7}"/>
              </a:ext>
            </a:extLst>
          </p:cNvPr>
          <p:cNvCxnSpPr>
            <a:cxnSpLocks/>
          </p:cNvCxnSpPr>
          <p:nvPr/>
        </p:nvCxnSpPr>
        <p:spPr>
          <a:xfrm flipV="1">
            <a:off x="4802087" y="3863951"/>
            <a:ext cx="2060059" cy="573413"/>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0BD2520-7CDA-43B4-95A0-A50910D63B14}"/>
              </a:ext>
            </a:extLst>
          </p:cNvPr>
          <p:cNvCxnSpPr>
            <a:cxnSpLocks/>
          </p:cNvCxnSpPr>
          <p:nvPr/>
        </p:nvCxnSpPr>
        <p:spPr>
          <a:xfrm flipH="1" flipV="1">
            <a:off x="4802087" y="4437365"/>
            <a:ext cx="1030030" cy="88635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574D29-BFB6-48DE-B4DD-75C99739CD04}"/>
              </a:ext>
            </a:extLst>
          </p:cNvPr>
          <p:cNvCxnSpPr>
            <a:cxnSpLocks/>
          </p:cNvCxnSpPr>
          <p:nvPr/>
        </p:nvCxnSpPr>
        <p:spPr>
          <a:xfrm flipH="1" flipV="1">
            <a:off x="3876425" y="4970296"/>
            <a:ext cx="546956" cy="10714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0F7CCEB-D077-482E-A4BF-975EABED66A8}"/>
              </a:ext>
            </a:extLst>
          </p:cNvPr>
          <p:cNvCxnSpPr>
            <a:cxnSpLocks/>
          </p:cNvCxnSpPr>
          <p:nvPr/>
        </p:nvCxnSpPr>
        <p:spPr>
          <a:xfrm flipV="1">
            <a:off x="4423381" y="5327143"/>
            <a:ext cx="1408735" cy="71462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745B9B5-69BD-48C1-987E-A45C2A4C269A}"/>
              </a:ext>
            </a:extLst>
          </p:cNvPr>
          <p:cNvCxnSpPr>
            <a:cxnSpLocks/>
          </p:cNvCxnSpPr>
          <p:nvPr/>
        </p:nvCxnSpPr>
        <p:spPr>
          <a:xfrm flipH="1" flipV="1">
            <a:off x="2155374"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DC6B17-1405-488B-9F45-B76EBE57A71C}"/>
              </a:ext>
            </a:extLst>
          </p:cNvPr>
          <p:cNvCxnSpPr>
            <a:cxnSpLocks/>
          </p:cNvCxnSpPr>
          <p:nvPr/>
        </p:nvCxnSpPr>
        <p:spPr>
          <a:xfrm flipV="1">
            <a:off x="879959" y="1793436"/>
            <a:ext cx="1275415" cy="20838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AB5E005-0249-4441-A75D-B7BA1C490EC1}"/>
              </a:ext>
            </a:extLst>
          </p:cNvPr>
          <p:cNvCxnSpPr>
            <a:cxnSpLocks/>
          </p:cNvCxnSpPr>
          <p:nvPr/>
        </p:nvCxnSpPr>
        <p:spPr>
          <a:xfrm flipH="1" flipV="1">
            <a:off x="879960" y="3863951"/>
            <a:ext cx="2060059" cy="573413"/>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1D78FC1-4404-46D1-AB80-3CFB354F0C66}"/>
              </a:ext>
            </a:extLst>
          </p:cNvPr>
          <p:cNvCxnSpPr>
            <a:cxnSpLocks/>
          </p:cNvCxnSpPr>
          <p:nvPr/>
        </p:nvCxnSpPr>
        <p:spPr>
          <a:xfrm flipV="1">
            <a:off x="1909989" y="4437365"/>
            <a:ext cx="1030030" cy="88635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9D3930-16B7-4997-8459-D47E080EC30A}"/>
              </a:ext>
            </a:extLst>
          </p:cNvPr>
          <p:cNvCxnSpPr>
            <a:cxnSpLocks/>
          </p:cNvCxnSpPr>
          <p:nvPr/>
        </p:nvCxnSpPr>
        <p:spPr>
          <a:xfrm flipV="1">
            <a:off x="3318725" y="4970296"/>
            <a:ext cx="546956" cy="10714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55DF0B0-1725-44D0-93D7-FFF442B83BBB}"/>
              </a:ext>
            </a:extLst>
          </p:cNvPr>
          <p:cNvCxnSpPr>
            <a:cxnSpLocks/>
          </p:cNvCxnSpPr>
          <p:nvPr/>
        </p:nvCxnSpPr>
        <p:spPr>
          <a:xfrm flipH="1" flipV="1">
            <a:off x="1909990" y="5327143"/>
            <a:ext cx="1408735" cy="71462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B782D650-4F6B-40A5-8160-01A64E8C300C}"/>
              </a:ext>
            </a:extLst>
          </p:cNvPr>
          <p:cNvGrpSpPr/>
          <p:nvPr/>
        </p:nvGrpSpPr>
        <p:grpSpPr>
          <a:xfrm>
            <a:off x="3193946" y="977415"/>
            <a:ext cx="1296000" cy="3981662"/>
            <a:chOff x="3193946" y="977415"/>
            <a:chExt cx="1296000" cy="3981662"/>
          </a:xfrm>
        </p:grpSpPr>
        <p:sp>
          <p:nvSpPr>
            <p:cNvPr id="3" name="楕円 2">
              <a:extLst>
                <a:ext uri="{FF2B5EF4-FFF2-40B4-BE49-F238E27FC236}">
                  <a16:creationId xmlns:a16="http://schemas.microsoft.com/office/drawing/2014/main" id="{7F5D00E7-D676-4D26-B505-C6FDCF200BC8}"/>
                </a:ext>
              </a:extLst>
            </p:cNvPr>
            <p:cNvSpPr/>
            <p:nvPr/>
          </p:nvSpPr>
          <p:spPr>
            <a:xfrm>
              <a:off x="3499965" y="3015634"/>
              <a:ext cx="752921" cy="194344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286E3B46-5AAD-46A1-B93D-C884AFC2DB8C}"/>
                </a:ext>
              </a:extLst>
            </p:cNvPr>
            <p:cNvSpPr/>
            <p:nvPr/>
          </p:nvSpPr>
          <p:spPr>
            <a:xfrm rot="21300811">
              <a:off x="3193946" y="993896"/>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E03E8D8B-E0CC-40FA-AFC3-AEC7223DA4B8}"/>
                </a:ext>
              </a:extLst>
            </p:cNvPr>
            <p:cNvSpPr/>
            <p:nvPr/>
          </p:nvSpPr>
          <p:spPr>
            <a:xfrm rot="299189" flipH="1">
              <a:off x="3997270" y="977415"/>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a:extLst>
                <a:ext uri="{FF2B5EF4-FFF2-40B4-BE49-F238E27FC236}">
                  <a16:creationId xmlns:a16="http://schemas.microsoft.com/office/drawing/2014/main" id="{2A2DF16E-EA9B-4117-BB2D-42558FDAF494}"/>
                </a:ext>
              </a:extLst>
            </p:cNvPr>
            <p:cNvSpPr/>
            <p:nvPr/>
          </p:nvSpPr>
          <p:spPr>
            <a:xfrm>
              <a:off x="3329469" y="2058801"/>
              <a:ext cx="1093914" cy="1093914"/>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C699D90D-CD12-4F18-9DE6-FEB8D2276E83}"/>
                </a:ext>
              </a:extLst>
            </p:cNvPr>
            <p:cNvSpPr/>
            <p:nvPr/>
          </p:nvSpPr>
          <p:spPr>
            <a:xfrm>
              <a:off x="3974992" y="2464888"/>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フローチャート: 結合子 68">
              <a:extLst>
                <a:ext uri="{FF2B5EF4-FFF2-40B4-BE49-F238E27FC236}">
                  <a16:creationId xmlns:a16="http://schemas.microsoft.com/office/drawing/2014/main" id="{9DD367C0-D192-4F36-85D3-58546047F4F2}"/>
                </a:ext>
              </a:extLst>
            </p:cNvPr>
            <p:cNvSpPr/>
            <p:nvPr/>
          </p:nvSpPr>
          <p:spPr>
            <a:xfrm>
              <a:off x="3694188" y="2472119"/>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6" name="フリーフォーム: 図形 25">
              <a:extLst>
                <a:ext uri="{FF2B5EF4-FFF2-40B4-BE49-F238E27FC236}">
                  <a16:creationId xmlns:a16="http://schemas.microsoft.com/office/drawing/2014/main" id="{225CF7CD-7B91-4F6F-8137-D5BE5B1A1648}"/>
                </a:ext>
              </a:extLst>
            </p:cNvPr>
            <p:cNvSpPr/>
            <p:nvPr/>
          </p:nvSpPr>
          <p:spPr>
            <a:xfrm rot="21122699">
              <a:off x="3641599" y="2691186"/>
              <a:ext cx="538542" cy="140723"/>
            </a:xfrm>
            <a:custGeom>
              <a:avLst/>
              <a:gdLst>
                <a:gd name="connsiteX0" fmla="*/ 0 w 538542"/>
                <a:gd name="connsiteY0" fmla="*/ 0 h 185158"/>
                <a:gd name="connsiteX1" fmla="*/ 274881 w 538542"/>
                <a:gd name="connsiteY1" fmla="*/ 185124 h 185158"/>
                <a:gd name="connsiteX2" fmla="*/ 538542 w 538542"/>
                <a:gd name="connsiteY2" fmla="*/ 16829 h 185158"/>
                <a:gd name="connsiteX3" fmla="*/ 538542 w 538542"/>
                <a:gd name="connsiteY3" fmla="*/ 16829 h 185158"/>
                <a:gd name="connsiteX0" fmla="*/ 0 w 538542"/>
                <a:gd name="connsiteY0" fmla="*/ 0 h 140723"/>
                <a:gd name="connsiteX1" fmla="*/ 281092 w 538542"/>
                <a:gd name="connsiteY1" fmla="*/ 140678 h 140723"/>
                <a:gd name="connsiteX2" fmla="*/ 538542 w 538542"/>
                <a:gd name="connsiteY2" fmla="*/ 16829 h 140723"/>
                <a:gd name="connsiteX3" fmla="*/ 538542 w 538542"/>
                <a:gd name="connsiteY3" fmla="*/ 16829 h 140723"/>
              </a:gdLst>
              <a:ahLst/>
              <a:cxnLst>
                <a:cxn ang="0">
                  <a:pos x="connsiteX0" y="connsiteY0"/>
                </a:cxn>
                <a:cxn ang="0">
                  <a:pos x="connsiteX1" y="connsiteY1"/>
                </a:cxn>
                <a:cxn ang="0">
                  <a:pos x="connsiteX2" y="connsiteY2"/>
                </a:cxn>
                <a:cxn ang="0">
                  <a:pos x="connsiteX3" y="connsiteY3"/>
                </a:cxn>
              </a:cxnLst>
              <a:rect l="l" t="t" r="r" b="b"/>
              <a:pathLst>
                <a:path w="538542" h="140723">
                  <a:moveTo>
                    <a:pt x="0" y="0"/>
                  </a:moveTo>
                  <a:cubicBezTo>
                    <a:pt x="92562" y="91159"/>
                    <a:pt x="191335" y="137873"/>
                    <a:pt x="281092" y="140678"/>
                  </a:cubicBezTo>
                  <a:cubicBezTo>
                    <a:pt x="370849" y="143483"/>
                    <a:pt x="538542" y="16829"/>
                    <a:pt x="538542" y="16829"/>
                  </a:cubicBezTo>
                  <a:lnTo>
                    <a:pt x="538542" y="168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7E9D5ED1-C2C5-4DFD-A3DA-ACCCC1C94D10}"/>
              </a:ext>
            </a:extLst>
          </p:cNvPr>
          <p:cNvSpPr txBox="1"/>
          <p:nvPr/>
        </p:nvSpPr>
        <p:spPr>
          <a:xfrm>
            <a:off x="1744823" y="134961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0" name="星: 5 pt 29">
            <a:extLst>
              <a:ext uri="{FF2B5EF4-FFF2-40B4-BE49-F238E27FC236}">
                <a16:creationId xmlns:a16="http://schemas.microsoft.com/office/drawing/2014/main" id="{D6035154-5FA8-4215-810A-77623AF45E49}"/>
              </a:ext>
            </a:extLst>
          </p:cNvPr>
          <p:cNvSpPr/>
          <p:nvPr/>
        </p:nvSpPr>
        <p:spPr>
          <a:xfrm rot="12653562" flipH="1" flipV="1">
            <a:off x="2074035" y="1695471"/>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1F0C343-69F9-4106-A80B-3A602FC89E1E}"/>
              </a:ext>
            </a:extLst>
          </p:cNvPr>
          <p:cNvSpPr/>
          <p:nvPr/>
        </p:nvSpPr>
        <p:spPr>
          <a:xfrm flipH="1" flipV="1">
            <a:off x="825100" y="382245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63589AC4-05C2-4985-BD57-651D7EA86595}"/>
              </a:ext>
            </a:extLst>
          </p:cNvPr>
          <p:cNvSpPr/>
          <p:nvPr/>
        </p:nvSpPr>
        <p:spPr>
          <a:xfrm flipH="1" flipV="1">
            <a:off x="2860693" y="436914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0F70DA0-21D0-459D-BD91-408181E6875A}"/>
              </a:ext>
            </a:extLst>
          </p:cNvPr>
          <p:cNvSpPr/>
          <p:nvPr/>
        </p:nvSpPr>
        <p:spPr>
          <a:xfrm flipH="1" flipV="1">
            <a:off x="1866133"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97EA7C09-3A7C-42FF-9846-BF1524867FD2}"/>
              </a:ext>
            </a:extLst>
          </p:cNvPr>
          <p:cNvSpPr/>
          <p:nvPr/>
        </p:nvSpPr>
        <p:spPr>
          <a:xfrm flipH="1" flipV="1">
            <a:off x="3245889" y="598691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2D03241-D724-468A-8EAF-9BDF61EAB7EB}"/>
              </a:ext>
            </a:extLst>
          </p:cNvPr>
          <p:cNvSpPr/>
          <p:nvPr/>
        </p:nvSpPr>
        <p:spPr>
          <a:xfrm flipH="1" flipV="1">
            <a:off x="3821567" y="492276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21AC4AB-FD0D-4675-8CAD-0C415A5DF817}"/>
              </a:ext>
            </a:extLst>
          </p:cNvPr>
          <p:cNvSpPr/>
          <p:nvPr/>
        </p:nvSpPr>
        <p:spPr>
          <a:xfrm flipH="1" flipV="1">
            <a:off x="4368524" y="59432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45A9088-BDFE-4BB0-89EB-A3BE7392C0AD}"/>
              </a:ext>
            </a:extLst>
          </p:cNvPr>
          <p:cNvSpPr/>
          <p:nvPr/>
        </p:nvSpPr>
        <p:spPr>
          <a:xfrm flipH="1" flipV="1">
            <a:off x="5755918"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F28C4DC5-688C-49B4-93FB-52105790BA57}"/>
              </a:ext>
            </a:extLst>
          </p:cNvPr>
          <p:cNvSpPr/>
          <p:nvPr/>
        </p:nvSpPr>
        <p:spPr>
          <a:xfrm flipH="1" flipV="1">
            <a:off x="4768570" y="437907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CBD41A4-0D7E-4E02-AE18-833357FAC7F3}"/>
              </a:ext>
            </a:extLst>
          </p:cNvPr>
          <p:cNvSpPr/>
          <p:nvPr/>
        </p:nvSpPr>
        <p:spPr>
          <a:xfrm flipH="1" flipV="1">
            <a:off x="6802292" y="380909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F841048-BAE9-4857-B7F0-2C9E5A565689}"/>
              </a:ext>
            </a:extLst>
          </p:cNvPr>
          <p:cNvSpPr txBox="1"/>
          <p:nvPr/>
        </p:nvSpPr>
        <p:spPr>
          <a:xfrm>
            <a:off x="500192" y="3494618"/>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2EA34361-381C-4BFF-9FD9-4248081CB35E}"/>
              </a:ext>
            </a:extLst>
          </p:cNvPr>
          <p:cNvSpPr txBox="1"/>
          <p:nvPr/>
        </p:nvSpPr>
        <p:spPr>
          <a:xfrm>
            <a:off x="2758178" y="394436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3" name="テキスト ボックス 42">
            <a:extLst>
              <a:ext uri="{FF2B5EF4-FFF2-40B4-BE49-F238E27FC236}">
                <a16:creationId xmlns:a16="http://schemas.microsoft.com/office/drawing/2014/main" id="{05505C93-3ED3-48E2-973C-85BD6430738B}"/>
              </a:ext>
            </a:extLst>
          </p:cNvPr>
          <p:cNvSpPr txBox="1"/>
          <p:nvPr/>
        </p:nvSpPr>
        <p:spPr>
          <a:xfrm>
            <a:off x="1640444" y="484781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4" name="テキスト ボックス 43">
            <a:extLst>
              <a:ext uri="{FF2B5EF4-FFF2-40B4-BE49-F238E27FC236}">
                <a16:creationId xmlns:a16="http://schemas.microsoft.com/office/drawing/2014/main" id="{2A11BD7A-D0AB-442A-B988-ACB77B187C04}"/>
              </a:ext>
            </a:extLst>
          </p:cNvPr>
          <p:cNvSpPr txBox="1"/>
          <p:nvPr/>
        </p:nvSpPr>
        <p:spPr>
          <a:xfrm>
            <a:off x="3106139" y="555244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5" name="テキスト ボックス 44">
            <a:extLst>
              <a:ext uri="{FF2B5EF4-FFF2-40B4-BE49-F238E27FC236}">
                <a16:creationId xmlns:a16="http://schemas.microsoft.com/office/drawing/2014/main" id="{11D03843-ED98-46AA-B70B-0116D50F5529}"/>
              </a:ext>
            </a:extLst>
          </p:cNvPr>
          <p:cNvSpPr txBox="1"/>
          <p:nvPr/>
        </p:nvSpPr>
        <p:spPr>
          <a:xfrm>
            <a:off x="3700256" y="451518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47" name="テキスト ボックス 46">
            <a:extLst>
              <a:ext uri="{FF2B5EF4-FFF2-40B4-BE49-F238E27FC236}">
                <a16:creationId xmlns:a16="http://schemas.microsoft.com/office/drawing/2014/main" id="{32394133-A939-4B50-A7AB-DACE82EC54DE}"/>
              </a:ext>
            </a:extLst>
          </p:cNvPr>
          <p:cNvSpPr txBox="1"/>
          <p:nvPr/>
        </p:nvSpPr>
        <p:spPr>
          <a:xfrm>
            <a:off x="4309827" y="5526551"/>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6EAFAA5D-9FDF-41BC-8B78-506256B28934}"/>
              </a:ext>
            </a:extLst>
          </p:cNvPr>
          <p:cNvSpPr txBox="1"/>
          <p:nvPr/>
        </p:nvSpPr>
        <p:spPr>
          <a:xfrm>
            <a:off x="5715808" y="482152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50" name="テキスト ボックス 49">
            <a:extLst>
              <a:ext uri="{FF2B5EF4-FFF2-40B4-BE49-F238E27FC236}">
                <a16:creationId xmlns:a16="http://schemas.microsoft.com/office/drawing/2014/main" id="{76CD58FF-0A60-43D5-A1B8-B16609D37CCA}"/>
              </a:ext>
            </a:extLst>
          </p:cNvPr>
          <p:cNvSpPr txBox="1"/>
          <p:nvPr/>
        </p:nvSpPr>
        <p:spPr>
          <a:xfrm>
            <a:off x="4623306" y="3922144"/>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D6C068AA-7628-46F4-9C67-630543E75ACF}"/>
              </a:ext>
            </a:extLst>
          </p:cNvPr>
          <p:cNvSpPr txBox="1"/>
          <p:nvPr/>
        </p:nvSpPr>
        <p:spPr>
          <a:xfrm>
            <a:off x="6734252" y="3350936"/>
            <a:ext cx="530459"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１０</a:t>
            </a:r>
          </a:p>
        </p:txBody>
      </p:sp>
    </p:spTree>
    <p:extLst>
      <p:ext uri="{BB962C8B-B14F-4D97-AF65-F5344CB8AC3E}">
        <p14:creationId xmlns:p14="http://schemas.microsoft.com/office/powerpoint/2010/main" val="45246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39">
            <a:extLst>
              <a:ext uri="{FF2B5EF4-FFF2-40B4-BE49-F238E27FC236}">
                <a16:creationId xmlns:a16="http://schemas.microsoft.com/office/drawing/2014/main" id="{E8860496-4159-46D6-B509-860D9C58E578}"/>
              </a:ext>
            </a:extLst>
          </p:cNvPr>
          <p:cNvGraphicFramePr>
            <a:graphicFrameLocks noGrp="1"/>
          </p:cNvGraphicFramePr>
          <p:nvPr/>
        </p:nvGraphicFramePr>
        <p:xfrm>
          <a:off x="8068098"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tx1"/>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graphicFrame>
        <p:nvGraphicFramePr>
          <p:cNvPr id="23" name="表 39">
            <a:extLst>
              <a:ext uri="{FF2B5EF4-FFF2-40B4-BE49-F238E27FC236}">
                <a16:creationId xmlns:a16="http://schemas.microsoft.com/office/drawing/2014/main" id="{3956F06E-E180-4B9B-99C4-35D0D5CCB7E1}"/>
              </a:ext>
            </a:extLst>
          </p:cNvPr>
          <p:cNvGraphicFramePr>
            <a:graphicFrameLocks noGrp="1"/>
          </p:cNvGraphicFramePr>
          <p:nvPr>
            <p:extLst>
              <p:ext uri="{D42A27DB-BD31-4B8C-83A1-F6EECF244321}">
                <p14:modId xmlns:p14="http://schemas.microsoft.com/office/powerpoint/2010/main" val="3267832177"/>
              </p:ext>
            </p:extLst>
          </p:nvPr>
        </p:nvGraphicFramePr>
        <p:xfrm>
          <a:off x="10080851" y="656406"/>
          <a:ext cx="1836000" cy="553212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748613">
                <a:tc>
                  <a:txBody>
                    <a:bodyPr/>
                    <a:lstStyle/>
                    <a:p>
                      <a:pPr algn="ctr"/>
                      <a:r>
                        <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cxnSp>
        <p:nvCxnSpPr>
          <p:cNvPr id="46" name="直線コネクタ 45">
            <a:extLst>
              <a:ext uri="{FF2B5EF4-FFF2-40B4-BE49-F238E27FC236}">
                <a16:creationId xmlns:a16="http://schemas.microsoft.com/office/drawing/2014/main" id="{54D2BB32-8A9D-405F-B56A-0676CCC2CE65}"/>
              </a:ext>
            </a:extLst>
          </p:cNvPr>
          <p:cNvCxnSpPr>
            <a:cxnSpLocks/>
          </p:cNvCxnSpPr>
          <p:nvPr/>
        </p:nvCxnSpPr>
        <p:spPr>
          <a:xfrm flipV="1">
            <a:off x="4140281"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A83198E-079D-417E-AD20-4B6A62942F54}"/>
              </a:ext>
            </a:extLst>
          </p:cNvPr>
          <p:cNvCxnSpPr>
            <a:cxnSpLocks/>
          </p:cNvCxnSpPr>
          <p:nvPr/>
        </p:nvCxnSpPr>
        <p:spPr>
          <a:xfrm flipH="1" flipV="1">
            <a:off x="5586732" y="1793436"/>
            <a:ext cx="1275415" cy="2083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73D2198-709A-4E40-B28E-BB76952368C7}"/>
              </a:ext>
            </a:extLst>
          </p:cNvPr>
          <p:cNvCxnSpPr>
            <a:cxnSpLocks/>
          </p:cNvCxnSpPr>
          <p:nvPr/>
        </p:nvCxnSpPr>
        <p:spPr>
          <a:xfrm flipV="1">
            <a:off x="4802087" y="3863951"/>
            <a:ext cx="2060059" cy="573413"/>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0F7CCEB-D077-482E-A4BF-975EABED66A8}"/>
              </a:ext>
            </a:extLst>
          </p:cNvPr>
          <p:cNvCxnSpPr>
            <a:cxnSpLocks/>
          </p:cNvCxnSpPr>
          <p:nvPr/>
        </p:nvCxnSpPr>
        <p:spPr>
          <a:xfrm flipV="1">
            <a:off x="4423381" y="5327143"/>
            <a:ext cx="1408735" cy="714629"/>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745B9B5-69BD-48C1-987E-A45C2A4C269A}"/>
              </a:ext>
            </a:extLst>
          </p:cNvPr>
          <p:cNvCxnSpPr>
            <a:cxnSpLocks/>
          </p:cNvCxnSpPr>
          <p:nvPr/>
        </p:nvCxnSpPr>
        <p:spPr>
          <a:xfrm flipH="1" flipV="1">
            <a:off x="2155374"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DC6B17-1405-488B-9F45-B76EBE57A71C}"/>
              </a:ext>
            </a:extLst>
          </p:cNvPr>
          <p:cNvCxnSpPr>
            <a:cxnSpLocks/>
          </p:cNvCxnSpPr>
          <p:nvPr/>
        </p:nvCxnSpPr>
        <p:spPr>
          <a:xfrm flipV="1">
            <a:off x="879959" y="1793436"/>
            <a:ext cx="1275415" cy="20838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1D78FC1-4404-46D1-AB80-3CFB354F0C66}"/>
              </a:ext>
            </a:extLst>
          </p:cNvPr>
          <p:cNvCxnSpPr>
            <a:cxnSpLocks/>
          </p:cNvCxnSpPr>
          <p:nvPr/>
        </p:nvCxnSpPr>
        <p:spPr>
          <a:xfrm flipV="1">
            <a:off x="1909989" y="4437365"/>
            <a:ext cx="1030030" cy="886350"/>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9D3930-16B7-4997-8459-D47E080EC30A}"/>
              </a:ext>
            </a:extLst>
          </p:cNvPr>
          <p:cNvCxnSpPr>
            <a:cxnSpLocks/>
          </p:cNvCxnSpPr>
          <p:nvPr/>
        </p:nvCxnSpPr>
        <p:spPr>
          <a:xfrm flipV="1">
            <a:off x="3318725" y="4970296"/>
            <a:ext cx="546956" cy="1071476"/>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B782D650-4F6B-40A5-8160-01A64E8C300C}"/>
              </a:ext>
            </a:extLst>
          </p:cNvPr>
          <p:cNvGrpSpPr/>
          <p:nvPr/>
        </p:nvGrpSpPr>
        <p:grpSpPr>
          <a:xfrm>
            <a:off x="3193946" y="977415"/>
            <a:ext cx="1296000" cy="3981662"/>
            <a:chOff x="3193946" y="977415"/>
            <a:chExt cx="1296000" cy="3981662"/>
          </a:xfrm>
        </p:grpSpPr>
        <p:sp>
          <p:nvSpPr>
            <p:cNvPr id="3" name="楕円 2">
              <a:extLst>
                <a:ext uri="{FF2B5EF4-FFF2-40B4-BE49-F238E27FC236}">
                  <a16:creationId xmlns:a16="http://schemas.microsoft.com/office/drawing/2014/main" id="{7F5D00E7-D676-4D26-B505-C6FDCF200BC8}"/>
                </a:ext>
              </a:extLst>
            </p:cNvPr>
            <p:cNvSpPr/>
            <p:nvPr/>
          </p:nvSpPr>
          <p:spPr>
            <a:xfrm>
              <a:off x="3499965" y="3015634"/>
              <a:ext cx="752921" cy="194344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286E3B46-5AAD-46A1-B93D-C884AFC2DB8C}"/>
                </a:ext>
              </a:extLst>
            </p:cNvPr>
            <p:cNvSpPr/>
            <p:nvPr/>
          </p:nvSpPr>
          <p:spPr>
            <a:xfrm rot="21300811">
              <a:off x="3193946" y="993896"/>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E03E8D8B-E0CC-40FA-AFC3-AEC7223DA4B8}"/>
                </a:ext>
              </a:extLst>
            </p:cNvPr>
            <p:cNvSpPr/>
            <p:nvPr/>
          </p:nvSpPr>
          <p:spPr>
            <a:xfrm rot="299189" flipH="1">
              <a:off x="3997270" y="977415"/>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a:extLst>
                <a:ext uri="{FF2B5EF4-FFF2-40B4-BE49-F238E27FC236}">
                  <a16:creationId xmlns:a16="http://schemas.microsoft.com/office/drawing/2014/main" id="{2A2DF16E-EA9B-4117-BB2D-42558FDAF494}"/>
                </a:ext>
              </a:extLst>
            </p:cNvPr>
            <p:cNvSpPr/>
            <p:nvPr/>
          </p:nvSpPr>
          <p:spPr>
            <a:xfrm>
              <a:off x="3329469" y="2058801"/>
              <a:ext cx="1093914" cy="1093914"/>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C699D90D-CD12-4F18-9DE6-FEB8D2276E83}"/>
                </a:ext>
              </a:extLst>
            </p:cNvPr>
            <p:cNvSpPr/>
            <p:nvPr/>
          </p:nvSpPr>
          <p:spPr>
            <a:xfrm>
              <a:off x="3974992" y="2464888"/>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フローチャート: 結合子 68">
              <a:extLst>
                <a:ext uri="{FF2B5EF4-FFF2-40B4-BE49-F238E27FC236}">
                  <a16:creationId xmlns:a16="http://schemas.microsoft.com/office/drawing/2014/main" id="{9DD367C0-D192-4F36-85D3-58546047F4F2}"/>
                </a:ext>
              </a:extLst>
            </p:cNvPr>
            <p:cNvSpPr/>
            <p:nvPr/>
          </p:nvSpPr>
          <p:spPr>
            <a:xfrm>
              <a:off x="3694188" y="2472119"/>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6" name="フリーフォーム: 図形 25">
              <a:extLst>
                <a:ext uri="{FF2B5EF4-FFF2-40B4-BE49-F238E27FC236}">
                  <a16:creationId xmlns:a16="http://schemas.microsoft.com/office/drawing/2014/main" id="{225CF7CD-7B91-4F6F-8137-D5BE5B1A1648}"/>
                </a:ext>
              </a:extLst>
            </p:cNvPr>
            <p:cNvSpPr/>
            <p:nvPr/>
          </p:nvSpPr>
          <p:spPr>
            <a:xfrm rot="21122699">
              <a:off x="3641599" y="2691186"/>
              <a:ext cx="538542" cy="140723"/>
            </a:xfrm>
            <a:custGeom>
              <a:avLst/>
              <a:gdLst>
                <a:gd name="connsiteX0" fmla="*/ 0 w 538542"/>
                <a:gd name="connsiteY0" fmla="*/ 0 h 185158"/>
                <a:gd name="connsiteX1" fmla="*/ 274881 w 538542"/>
                <a:gd name="connsiteY1" fmla="*/ 185124 h 185158"/>
                <a:gd name="connsiteX2" fmla="*/ 538542 w 538542"/>
                <a:gd name="connsiteY2" fmla="*/ 16829 h 185158"/>
                <a:gd name="connsiteX3" fmla="*/ 538542 w 538542"/>
                <a:gd name="connsiteY3" fmla="*/ 16829 h 185158"/>
                <a:gd name="connsiteX0" fmla="*/ 0 w 538542"/>
                <a:gd name="connsiteY0" fmla="*/ 0 h 140723"/>
                <a:gd name="connsiteX1" fmla="*/ 281092 w 538542"/>
                <a:gd name="connsiteY1" fmla="*/ 140678 h 140723"/>
                <a:gd name="connsiteX2" fmla="*/ 538542 w 538542"/>
                <a:gd name="connsiteY2" fmla="*/ 16829 h 140723"/>
                <a:gd name="connsiteX3" fmla="*/ 538542 w 538542"/>
                <a:gd name="connsiteY3" fmla="*/ 16829 h 140723"/>
              </a:gdLst>
              <a:ahLst/>
              <a:cxnLst>
                <a:cxn ang="0">
                  <a:pos x="connsiteX0" y="connsiteY0"/>
                </a:cxn>
                <a:cxn ang="0">
                  <a:pos x="connsiteX1" y="connsiteY1"/>
                </a:cxn>
                <a:cxn ang="0">
                  <a:pos x="connsiteX2" y="connsiteY2"/>
                </a:cxn>
                <a:cxn ang="0">
                  <a:pos x="connsiteX3" y="connsiteY3"/>
                </a:cxn>
              </a:cxnLst>
              <a:rect l="l" t="t" r="r" b="b"/>
              <a:pathLst>
                <a:path w="538542" h="140723">
                  <a:moveTo>
                    <a:pt x="0" y="0"/>
                  </a:moveTo>
                  <a:cubicBezTo>
                    <a:pt x="92562" y="91159"/>
                    <a:pt x="191335" y="137873"/>
                    <a:pt x="281092" y="140678"/>
                  </a:cubicBezTo>
                  <a:cubicBezTo>
                    <a:pt x="370849" y="143483"/>
                    <a:pt x="538542" y="16829"/>
                    <a:pt x="538542" y="16829"/>
                  </a:cubicBezTo>
                  <a:lnTo>
                    <a:pt x="538542" y="168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7E9D5ED1-C2C5-4DFD-A3DA-ACCCC1C94D10}"/>
              </a:ext>
            </a:extLst>
          </p:cNvPr>
          <p:cNvSpPr txBox="1"/>
          <p:nvPr/>
        </p:nvSpPr>
        <p:spPr>
          <a:xfrm>
            <a:off x="1744823" y="134961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0" name="星: 5 pt 29">
            <a:extLst>
              <a:ext uri="{FF2B5EF4-FFF2-40B4-BE49-F238E27FC236}">
                <a16:creationId xmlns:a16="http://schemas.microsoft.com/office/drawing/2014/main" id="{D6035154-5FA8-4215-810A-77623AF45E49}"/>
              </a:ext>
            </a:extLst>
          </p:cNvPr>
          <p:cNvSpPr/>
          <p:nvPr/>
        </p:nvSpPr>
        <p:spPr>
          <a:xfrm rot="12653562" flipH="1" flipV="1">
            <a:off x="2074035" y="1695471"/>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1F0C343-69F9-4106-A80B-3A602FC89E1E}"/>
              </a:ext>
            </a:extLst>
          </p:cNvPr>
          <p:cNvSpPr/>
          <p:nvPr/>
        </p:nvSpPr>
        <p:spPr>
          <a:xfrm flipH="1" flipV="1">
            <a:off x="825100" y="382245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63589AC4-05C2-4985-BD57-651D7EA86595}"/>
              </a:ext>
            </a:extLst>
          </p:cNvPr>
          <p:cNvSpPr/>
          <p:nvPr/>
        </p:nvSpPr>
        <p:spPr>
          <a:xfrm flipH="1" flipV="1">
            <a:off x="2860693" y="436914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0F70DA0-21D0-459D-BD91-408181E6875A}"/>
              </a:ext>
            </a:extLst>
          </p:cNvPr>
          <p:cNvSpPr/>
          <p:nvPr/>
        </p:nvSpPr>
        <p:spPr>
          <a:xfrm flipH="1" flipV="1">
            <a:off x="1866133"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97EA7C09-3A7C-42FF-9846-BF1524867FD2}"/>
              </a:ext>
            </a:extLst>
          </p:cNvPr>
          <p:cNvSpPr/>
          <p:nvPr/>
        </p:nvSpPr>
        <p:spPr>
          <a:xfrm flipH="1" flipV="1">
            <a:off x="3245889" y="598691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2D03241-D724-468A-8EAF-9BDF61EAB7EB}"/>
              </a:ext>
            </a:extLst>
          </p:cNvPr>
          <p:cNvSpPr/>
          <p:nvPr/>
        </p:nvSpPr>
        <p:spPr>
          <a:xfrm flipH="1" flipV="1">
            <a:off x="3821567" y="492276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21AC4AB-FD0D-4675-8CAD-0C415A5DF817}"/>
              </a:ext>
            </a:extLst>
          </p:cNvPr>
          <p:cNvSpPr/>
          <p:nvPr/>
        </p:nvSpPr>
        <p:spPr>
          <a:xfrm flipH="1" flipV="1">
            <a:off x="4368524" y="59432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45A9088-BDFE-4BB0-89EB-A3BE7392C0AD}"/>
              </a:ext>
            </a:extLst>
          </p:cNvPr>
          <p:cNvSpPr/>
          <p:nvPr/>
        </p:nvSpPr>
        <p:spPr>
          <a:xfrm flipH="1" flipV="1">
            <a:off x="5755918"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F28C4DC5-688C-49B4-93FB-52105790BA57}"/>
              </a:ext>
            </a:extLst>
          </p:cNvPr>
          <p:cNvSpPr/>
          <p:nvPr/>
        </p:nvSpPr>
        <p:spPr>
          <a:xfrm flipH="1" flipV="1">
            <a:off x="4768570" y="437907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CBD41A4-0D7E-4E02-AE18-833357FAC7F3}"/>
              </a:ext>
            </a:extLst>
          </p:cNvPr>
          <p:cNvSpPr/>
          <p:nvPr/>
        </p:nvSpPr>
        <p:spPr>
          <a:xfrm flipH="1" flipV="1">
            <a:off x="6802292" y="380909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F841048-BAE9-4857-B7F0-2C9E5A565689}"/>
              </a:ext>
            </a:extLst>
          </p:cNvPr>
          <p:cNvSpPr txBox="1"/>
          <p:nvPr/>
        </p:nvSpPr>
        <p:spPr>
          <a:xfrm>
            <a:off x="500192" y="3494618"/>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2EA34361-381C-4BFF-9FD9-4248081CB35E}"/>
              </a:ext>
            </a:extLst>
          </p:cNvPr>
          <p:cNvSpPr txBox="1"/>
          <p:nvPr/>
        </p:nvSpPr>
        <p:spPr>
          <a:xfrm>
            <a:off x="2758178" y="394436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3" name="テキスト ボックス 42">
            <a:extLst>
              <a:ext uri="{FF2B5EF4-FFF2-40B4-BE49-F238E27FC236}">
                <a16:creationId xmlns:a16="http://schemas.microsoft.com/office/drawing/2014/main" id="{05505C93-3ED3-48E2-973C-85BD6430738B}"/>
              </a:ext>
            </a:extLst>
          </p:cNvPr>
          <p:cNvSpPr txBox="1"/>
          <p:nvPr/>
        </p:nvSpPr>
        <p:spPr>
          <a:xfrm>
            <a:off x="1640444" y="484781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4" name="テキスト ボックス 43">
            <a:extLst>
              <a:ext uri="{FF2B5EF4-FFF2-40B4-BE49-F238E27FC236}">
                <a16:creationId xmlns:a16="http://schemas.microsoft.com/office/drawing/2014/main" id="{2A11BD7A-D0AB-442A-B988-ACB77B187C04}"/>
              </a:ext>
            </a:extLst>
          </p:cNvPr>
          <p:cNvSpPr txBox="1"/>
          <p:nvPr/>
        </p:nvSpPr>
        <p:spPr>
          <a:xfrm>
            <a:off x="3106139" y="555244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5" name="テキスト ボックス 44">
            <a:extLst>
              <a:ext uri="{FF2B5EF4-FFF2-40B4-BE49-F238E27FC236}">
                <a16:creationId xmlns:a16="http://schemas.microsoft.com/office/drawing/2014/main" id="{11D03843-ED98-46AA-B70B-0116D50F5529}"/>
              </a:ext>
            </a:extLst>
          </p:cNvPr>
          <p:cNvSpPr txBox="1"/>
          <p:nvPr/>
        </p:nvSpPr>
        <p:spPr>
          <a:xfrm>
            <a:off x="3700256" y="451518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47" name="テキスト ボックス 46">
            <a:extLst>
              <a:ext uri="{FF2B5EF4-FFF2-40B4-BE49-F238E27FC236}">
                <a16:creationId xmlns:a16="http://schemas.microsoft.com/office/drawing/2014/main" id="{32394133-A939-4B50-A7AB-DACE82EC54DE}"/>
              </a:ext>
            </a:extLst>
          </p:cNvPr>
          <p:cNvSpPr txBox="1"/>
          <p:nvPr/>
        </p:nvSpPr>
        <p:spPr>
          <a:xfrm>
            <a:off x="4309827" y="5526551"/>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6EAFAA5D-9FDF-41BC-8B78-506256B28934}"/>
              </a:ext>
            </a:extLst>
          </p:cNvPr>
          <p:cNvSpPr txBox="1"/>
          <p:nvPr/>
        </p:nvSpPr>
        <p:spPr>
          <a:xfrm>
            <a:off x="5715808" y="482152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50" name="テキスト ボックス 49">
            <a:extLst>
              <a:ext uri="{FF2B5EF4-FFF2-40B4-BE49-F238E27FC236}">
                <a16:creationId xmlns:a16="http://schemas.microsoft.com/office/drawing/2014/main" id="{76CD58FF-0A60-43D5-A1B8-B16609D37CCA}"/>
              </a:ext>
            </a:extLst>
          </p:cNvPr>
          <p:cNvSpPr txBox="1"/>
          <p:nvPr/>
        </p:nvSpPr>
        <p:spPr>
          <a:xfrm>
            <a:off x="4623306" y="3922144"/>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D6C068AA-7628-46F4-9C67-630543E75ACF}"/>
              </a:ext>
            </a:extLst>
          </p:cNvPr>
          <p:cNvSpPr txBox="1"/>
          <p:nvPr/>
        </p:nvSpPr>
        <p:spPr>
          <a:xfrm>
            <a:off x="6734252" y="3350936"/>
            <a:ext cx="530459"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１０</a:t>
            </a:r>
          </a:p>
        </p:txBody>
      </p:sp>
    </p:spTree>
    <p:extLst>
      <p:ext uri="{BB962C8B-B14F-4D97-AF65-F5344CB8AC3E}">
        <p14:creationId xmlns:p14="http://schemas.microsoft.com/office/powerpoint/2010/main" val="59125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39">
            <a:extLst>
              <a:ext uri="{FF2B5EF4-FFF2-40B4-BE49-F238E27FC236}">
                <a16:creationId xmlns:a16="http://schemas.microsoft.com/office/drawing/2014/main" id="{E8860496-4159-46D6-B509-860D9C58E578}"/>
              </a:ext>
            </a:extLst>
          </p:cNvPr>
          <p:cNvGraphicFramePr>
            <a:graphicFrameLocks noGrp="1"/>
          </p:cNvGraphicFramePr>
          <p:nvPr/>
        </p:nvGraphicFramePr>
        <p:xfrm>
          <a:off x="8068098" y="656406"/>
          <a:ext cx="1836000" cy="54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ち</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9600" b="1" dirty="0">
                          <a:solidFill>
                            <a:schemeClr val="tx1"/>
                          </a:solidFill>
                          <a:latin typeface="UD デジタル 教科書体 N-R" panose="02020400000000000000" pitchFamily="17" charset="-128"/>
                          <a:ea typeface="UD デジタル 教科書体 N-R" panose="02020400000000000000" pitchFamily="17" charset="-128"/>
                        </a:rPr>
                        <a:t>ょ</a:t>
                      </a: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う</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graphicFrame>
        <p:nvGraphicFramePr>
          <p:cNvPr id="23" name="表 39">
            <a:extLst>
              <a:ext uri="{FF2B5EF4-FFF2-40B4-BE49-F238E27FC236}">
                <a16:creationId xmlns:a16="http://schemas.microsoft.com/office/drawing/2014/main" id="{3956F06E-E180-4B9B-99C4-35D0D5CCB7E1}"/>
              </a:ext>
            </a:extLst>
          </p:cNvPr>
          <p:cNvGraphicFramePr>
            <a:graphicFrameLocks noGrp="1"/>
          </p:cNvGraphicFramePr>
          <p:nvPr>
            <p:extLst>
              <p:ext uri="{D42A27DB-BD31-4B8C-83A1-F6EECF244321}">
                <p14:modId xmlns:p14="http://schemas.microsoft.com/office/powerpoint/2010/main" val="1386116838"/>
              </p:ext>
            </p:extLst>
          </p:nvPr>
        </p:nvGraphicFramePr>
        <p:xfrm>
          <a:off x="10080851" y="656406"/>
          <a:ext cx="1836000" cy="553212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r h="1800000">
                <a:tc>
                  <a:txBody>
                    <a:bodyPr/>
                    <a:lstStyle/>
                    <a:p>
                      <a:pPr algn="ct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63554"/>
                  </a:ext>
                </a:extLst>
              </a:tr>
            </a:tbl>
          </a:graphicData>
        </a:graphic>
      </p:graphicFrame>
      <p:cxnSp>
        <p:nvCxnSpPr>
          <p:cNvPr id="46" name="直線コネクタ 45">
            <a:extLst>
              <a:ext uri="{FF2B5EF4-FFF2-40B4-BE49-F238E27FC236}">
                <a16:creationId xmlns:a16="http://schemas.microsoft.com/office/drawing/2014/main" id="{54D2BB32-8A9D-405F-B56A-0676CCC2CE65}"/>
              </a:ext>
            </a:extLst>
          </p:cNvPr>
          <p:cNvCxnSpPr>
            <a:cxnSpLocks/>
          </p:cNvCxnSpPr>
          <p:nvPr/>
        </p:nvCxnSpPr>
        <p:spPr>
          <a:xfrm flipV="1">
            <a:off x="4140281"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A83198E-079D-417E-AD20-4B6A62942F54}"/>
              </a:ext>
            </a:extLst>
          </p:cNvPr>
          <p:cNvCxnSpPr>
            <a:cxnSpLocks/>
          </p:cNvCxnSpPr>
          <p:nvPr/>
        </p:nvCxnSpPr>
        <p:spPr>
          <a:xfrm flipH="1" flipV="1">
            <a:off x="5586732" y="1793436"/>
            <a:ext cx="1275415" cy="2083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745B9B5-69BD-48C1-987E-A45C2A4C269A}"/>
              </a:ext>
            </a:extLst>
          </p:cNvPr>
          <p:cNvCxnSpPr>
            <a:cxnSpLocks/>
          </p:cNvCxnSpPr>
          <p:nvPr/>
        </p:nvCxnSpPr>
        <p:spPr>
          <a:xfrm flipH="1" flipV="1">
            <a:off x="2155374" y="1793436"/>
            <a:ext cx="1446451" cy="1506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B782D650-4F6B-40A5-8160-01A64E8C300C}"/>
              </a:ext>
            </a:extLst>
          </p:cNvPr>
          <p:cNvGrpSpPr/>
          <p:nvPr/>
        </p:nvGrpSpPr>
        <p:grpSpPr>
          <a:xfrm>
            <a:off x="3193946" y="977415"/>
            <a:ext cx="1296000" cy="3981662"/>
            <a:chOff x="3193946" y="977415"/>
            <a:chExt cx="1296000" cy="3981662"/>
          </a:xfrm>
        </p:grpSpPr>
        <p:sp>
          <p:nvSpPr>
            <p:cNvPr id="3" name="楕円 2">
              <a:extLst>
                <a:ext uri="{FF2B5EF4-FFF2-40B4-BE49-F238E27FC236}">
                  <a16:creationId xmlns:a16="http://schemas.microsoft.com/office/drawing/2014/main" id="{7F5D00E7-D676-4D26-B505-C6FDCF200BC8}"/>
                </a:ext>
              </a:extLst>
            </p:cNvPr>
            <p:cNvSpPr/>
            <p:nvPr/>
          </p:nvSpPr>
          <p:spPr>
            <a:xfrm>
              <a:off x="3499965" y="3015634"/>
              <a:ext cx="752921" cy="194344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286E3B46-5AAD-46A1-B93D-C884AFC2DB8C}"/>
                </a:ext>
              </a:extLst>
            </p:cNvPr>
            <p:cNvSpPr/>
            <p:nvPr/>
          </p:nvSpPr>
          <p:spPr>
            <a:xfrm rot="21300811">
              <a:off x="3193946" y="993896"/>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E03E8D8B-E0CC-40FA-AFC3-AEC7223DA4B8}"/>
                </a:ext>
              </a:extLst>
            </p:cNvPr>
            <p:cNvSpPr/>
            <p:nvPr/>
          </p:nvSpPr>
          <p:spPr>
            <a:xfrm rot="299189" flipH="1">
              <a:off x="3997270" y="977415"/>
              <a:ext cx="492676" cy="1364617"/>
            </a:xfrm>
            <a:custGeom>
              <a:avLst/>
              <a:gdLst>
                <a:gd name="connsiteX0" fmla="*/ 258051 w 296378"/>
                <a:gd name="connsiteY0" fmla="*/ 1301478 h 1301478"/>
                <a:gd name="connsiteX1" fmla="*/ 274881 w 296378"/>
                <a:gd name="connsiteY1" fmla="*/ 370248 h 1301478"/>
                <a:gd name="connsiteX2" fmla="*/ 0 w 296378"/>
                <a:gd name="connsiteY2" fmla="*/ 0 h 1301478"/>
                <a:gd name="connsiteX3" fmla="*/ 0 w 296378"/>
                <a:gd name="connsiteY3" fmla="*/ 0 h 1301478"/>
                <a:gd name="connsiteX0" fmla="*/ 690007 w 728334"/>
                <a:gd name="connsiteY0" fmla="*/ 1503432 h 1503432"/>
                <a:gd name="connsiteX1" fmla="*/ 706837 w 728334"/>
                <a:gd name="connsiteY1" fmla="*/ 572202 h 1503432"/>
                <a:gd name="connsiteX2" fmla="*/ 431956 w 728334"/>
                <a:gd name="connsiteY2" fmla="*/ 201954 h 1503432"/>
                <a:gd name="connsiteX3" fmla="*/ 0 w 728334"/>
                <a:gd name="connsiteY3" fmla="*/ 0 h 1503432"/>
                <a:gd name="connsiteX0" fmla="*/ 454349 w 492676"/>
                <a:gd name="connsiteY0" fmla="*/ 1364617 h 1364617"/>
                <a:gd name="connsiteX1" fmla="*/ 471179 w 492676"/>
                <a:gd name="connsiteY1" fmla="*/ 433387 h 1364617"/>
                <a:gd name="connsiteX2" fmla="*/ 196298 w 492676"/>
                <a:gd name="connsiteY2" fmla="*/ 63139 h 1364617"/>
                <a:gd name="connsiteX3" fmla="*/ 0 w 492676"/>
                <a:gd name="connsiteY3" fmla="*/ 0 h 1364617"/>
              </a:gdLst>
              <a:ahLst/>
              <a:cxnLst>
                <a:cxn ang="0">
                  <a:pos x="connsiteX0" y="connsiteY0"/>
                </a:cxn>
                <a:cxn ang="0">
                  <a:pos x="connsiteX1" y="connsiteY1"/>
                </a:cxn>
                <a:cxn ang="0">
                  <a:pos x="connsiteX2" y="connsiteY2"/>
                </a:cxn>
                <a:cxn ang="0">
                  <a:pos x="connsiteX3" y="connsiteY3"/>
                </a:cxn>
              </a:cxnLst>
              <a:rect l="l" t="t" r="r" b="b"/>
              <a:pathLst>
                <a:path w="492676" h="1364617">
                  <a:moveTo>
                    <a:pt x="454349" y="1364617"/>
                  </a:moveTo>
                  <a:cubicBezTo>
                    <a:pt x="484268" y="1007458"/>
                    <a:pt x="514187" y="650300"/>
                    <a:pt x="471179" y="433387"/>
                  </a:cubicBezTo>
                  <a:cubicBezTo>
                    <a:pt x="428171" y="216474"/>
                    <a:pt x="196298" y="63139"/>
                    <a:pt x="196298" y="63139"/>
                  </a:cubicBez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a:extLst>
                <a:ext uri="{FF2B5EF4-FFF2-40B4-BE49-F238E27FC236}">
                  <a16:creationId xmlns:a16="http://schemas.microsoft.com/office/drawing/2014/main" id="{2A2DF16E-EA9B-4117-BB2D-42558FDAF494}"/>
                </a:ext>
              </a:extLst>
            </p:cNvPr>
            <p:cNvSpPr/>
            <p:nvPr/>
          </p:nvSpPr>
          <p:spPr>
            <a:xfrm>
              <a:off x="3329469" y="2058801"/>
              <a:ext cx="1093914" cy="1093914"/>
            </a:xfrm>
            <a:prstGeom prst="flowChartConnector">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結合子 67">
              <a:extLst>
                <a:ext uri="{FF2B5EF4-FFF2-40B4-BE49-F238E27FC236}">
                  <a16:creationId xmlns:a16="http://schemas.microsoft.com/office/drawing/2014/main" id="{C699D90D-CD12-4F18-9DE6-FEB8D2276E83}"/>
                </a:ext>
              </a:extLst>
            </p:cNvPr>
            <p:cNvSpPr/>
            <p:nvPr/>
          </p:nvSpPr>
          <p:spPr>
            <a:xfrm>
              <a:off x="3974992" y="2464888"/>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フローチャート: 結合子 68">
              <a:extLst>
                <a:ext uri="{FF2B5EF4-FFF2-40B4-BE49-F238E27FC236}">
                  <a16:creationId xmlns:a16="http://schemas.microsoft.com/office/drawing/2014/main" id="{9DD367C0-D192-4F36-85D3-58546047F4F2}"/>
                </a:ext>
              </a:extLst>
            </p:cNvPr>
            <p:cNvSpPr/>
            <p:nvPr/>
          </p:nvSpPr>
          <p:spPr>
            <a:xfrm>
              <a:off x="3694188" y="2472119"/>
              <a:ext cx="109732" cy="114692"/>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6" name="フリーフォーム: 図形 25">
              <a:extLst>
                <a:ext uri="{FF2B5EF4-FFF2-40B4-BE49-F238E27FC236}">
                  <a16:creationId xmlns:a16="http://schemas.microsoft.com/office/drawing/2014/main" id="{225CF7CD-7B91-4F6F-8137-D5BE5B1A1648}"/>
                </a:ext>
              </a:extLst>
            </p:cNvPr>
            <p:cNvSpPr/>
            <p:nvPr/>
          </p:nvSpPr>
          <p:spPr>
            <a:xfrm rot="21122699">
              <a:off x="3641599" y="2691186"/>
              <a:ext cx="538542" cy="140723"/>
            </a:xfrm>
            <a:custGeom>
              <a:avLst/>
              <a:gdLst>
                <a:gd name="connsiteX0" fmla="*/ 0 w 538542"/>
                <a:gd name="connsiteY0" fmla="*/ 0 h 185158"/>
                <a:gd name="connsiteX1" fmla="*/ 274881 w 538542"/>
                <a:gd name="connsiteY1" fmla="*/ 185124 h 185158"/>
                <a:gd name="connsiteX2" fmla="*/ 538542 w 538542"/>
                <a:gd name="connsiteY2" fmla="*/ 16829 h 185158"/>
                <a:gd name="connsiteX3" fmla="*/ 538542 w 538542"/>
                <a:gd name="connsiteY3" fmla="*/ 16829 h 185158"/>
                <a:gd name="connsiteX0" fmla="*/ 0 w 538542"/>
                <a:gd name="connsiteY0" fmla="*/ 0 h 140723"/>
                <a:gd name="connsiteX1" fmla="*/ 281092 w 538542"/>
                <a:gd name="connsiteY1" fmla="*/ 140678 h 140723"/>
                <a:gd name="connsiteX2" fmla="*/ 538542 w 538542"/>
                <a:gd name="connsiteY2" fmla="*/ 16829 h 140723"/>
                <a:gd name="connsiteX3" fmla="*/ 538542 w 538542"/>
                <a:gd name="connsiteY3" fmla="*/ 16829 h 140723"/>
              </a:gdLst>
              <a:ahLst/>
              <a:cxnLst>
                <a:cxn ang="0">
                  <a:pos x="connsiteX0" y="connsiteY0"/>
                </a:cxn>
                <a:cxn ang="0">
                  <a:pos x="connsiteX1" y="connsiteY1"/>
                </a:cxn>
                <a:cxn ang="0">
                  <a:pos x="connsiteX2" y="connsiteY2"/>
                </a:cxn>
                <a:cxn ang="0">
                  <a:pos x="connsiteX3" y="connsiteY3"/>
                </a:cxn>
              </a:cxnLst>
              <a:rect l="l" t="t" r="r" b="b"/>
              <a:pathLst>
                <a:path w="538542" h="140723">
                  <a:moveTo>
                    <a:pt x="0" y="0"/>
                  </a:moveTo>
                  <a:cubicBezTo>
                    <a:pt x="92562" y="91159"/>
                    <a:pt x="191335" y="137873"/>
                    <a:pt x="281092" y="140678"/>
                  </a:cubicBezTo>
                  <a:cubicBezTo>
                    <a:pt x="370849" y="143483"/>
                    <a:pt x="538542" y="16829"/>
                    <a:pt x="538542" y="16829"/>
                  </a:cubicBezTo>
                  <a:lnTo>
                    <a:pt x="538542" y="168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7E9D5ED1-C2C5-4DFD-A3DA-ACCCC1C94D10}"/>
              </a:ext>
            </a:extLst>
          </p:cNvPr>
          <p:cNvSpPr txBox="1"/>
          <p:nvPr/>
        </p:nvSpPr>
        <p:spPr>
          <a:xfrm>
            <a:off x="1744823" y="134961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0" name="星: 5 pt 29">
            <a:extLst>
              <a:ext uri="{FF2B5EF4-FFF2-40B4-BE49-F238E27FC236}">
                <a16:creationId xmlns:a16="http://schemas.microsoft.com/office/drawing/2014/main" id="{D6035154-5FA8-4215-810A-77623AF45E49}"/>
              </a:ext>
            </a:extLst>
          </p:cNvPr>
          <p:cNvSpPr/>
          <p:nvPr/>
        </p:nvSpPr>
        <p:spPr>
          <a:xfrm rot="12653562" flipH="1" flipV="1">
            <a:off x="2074035" y="1695471"/>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1F0C343-69F9-4106-A80B-3A602FC89E1E}"/>
              </a:ext>
            </a:extLst>
          </p:cNvPr>
          <p:cNvSpPr/>
          <p:nvPr/>
        </p:nvSpPr>
        <p:spPr>
          <a:xfrm flipH="1" flipV="1">
            <a:off x="825100" y="382245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63589AC4-05C2-4985-BD57-651D7EA86595}"/>
              </a:ext>
            </a:extLst>
          </p:cNvPr>
          <p:cNvSpPr/>
          <p:nvPr/>
        </p:nvSpPr>
        <p:spPr>
          <a:xfrm flipH="1" flipV="1">
            <a:off x="2860693" y="436914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0F70DA0-21D0-459D-BD91-408181E6875A}"/>
              </a:ext>
            </a:extLst>
          </p:cNvPr>
          <p:cNvSpPr/>
          <p:nvPr/>
        </p:nvSpPr>
        <p:spPr>
          <a:xfrm flipH="1" flipV="1">
            <a:off x="1866133"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97EA7C09-3A7C-42FF-9846-BF1524867FD2}"/>
              </a:ext>
            </a:extLst>
          </p:cNvPr>
          <p:cNvSpPr/>
          <p:nvPr/>
        </p:nvSpPr>
        <p:spPr>
          <a:xfrm flipH="1" flipV="1">
            <a:off x="3245889" y="598691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2D03241-D724-468A-8EAF-9BDF61EAB7EB}"/>
              </a:ext>
            </a:extLst>
          </p:cNvPr>
          <p:cNvSpPr/>
          <p:nvPr/>
        </p:nvSpPr>
        <p:spPr>
          <a:xfrm flipH="1" flipV="1">
            <a:off x="3821567" y="490534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21AC4AB-FD0D-4675-8CAD-0C415A5DF817}"/>
              </a:ext>
            </a:extLst>
          </p:cNvPr>
          <p:cNvSpPr/>
          <p:nvPr/>
        </p:nvSpPr>
        <p:spPr>
          <a:xfrm flipH="1" flipV="1">
            <a:off x="4368524" y="5943275"/>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45A9088-BDFE-4BB0-89EB-A3BE7392C0AD}"/>
              </a:ext>
            </a:extLst>
          </p:cNvPr>
          <p:cNvSpPr/>
          <p:nvPr/>
        </p:nvSpPr>
        <p:spPr>
          <a:xfrm flipH="1" flipV="1">
            <a:off x="5755918" y="526885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F28C4DC5-688C-49B4-93FB-52105790BA57}"/>
              </a:ext>
            </a:extLst>
          </p:cNvPr>
          <p:cNvSpPr/>
          <p:nvPr/>
        </p:nvSpPr>
        <p:spPr>
          <a:xfrm flipH="1" flipV="1">
            <a:off x="4768570" y="437907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DCBD41A4-0D7E-4E02-AE18-833357FAC7F3}"/>
              </a:ext>
            </a:extLst>
          </p:cNvPr>
          <p:cNvSpPr/>
          <p:nvPr/>
        </p:nvSpPr>
        <p:spPr>
          <a:xfrm flipH="1" flipV="1">
            <a:off x="6802292" y="3809092"/>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F841048-BAE9-4857-B7F0-2C9E5A565689}"/>
              </a:ext>
            </a:extLst>
          </p:cNvPr>
          <p:cNvSpPr txBox="1"/>
          <p:nvPr/>
        </p:nvSpPr>
        <p:spPr>
          <a:xfrm>
            <a:off x="500192" y="3494618"/>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2EA34361-381C-4BFF-9FD9-4248081CB35E}"/>
              </a:ext>
            </a:extLst>
          </p:cNvPr>
          <p:cNvSpPr txBox="1"/>
          <p:nvPr/>
        </p:nvSpPr>
        <p:spPr>
          <a:xfrm>
            <a:off x="2758178" y="394436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3" name="テキスト ボックス 42">
            <a:extLst>
              <a:ext uri="{FF2B5EF4-FFF2-40B4-BE49-F238E27FC236}">
                <a16:creationId xmlns:a16="http://schemas.microsoft.com/office/drawing/2014/main" id="{05505C93-3ED3-48E2-973C-85BD6430738B}"/>
              </a:ext>
            </a:extLst>
          </p:cNvPr>
          <p:cNvSpPr txBox="1"/>
          <p:nvPr/>
        </p:nvSpPr>
        <p:spPr>
          <a:xfrm>
            <a:off x="1640444" y="484781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4" name="テキスト ボックス 43">
            <a:extLst>
              <a:ext uri="{FF2B5EF4-FFF2-40B4-BE49-F238E27FC236}">
                <a16:creationId xmlns:a16="http://schemas.microsoft.com/office/drawing/2014/main" id="{2A11BD7A-D0AB-442A-B988-ACB77B187C04}"/>
              </a:ext>
            </a:extLst>
          </p:cNvPr>
          <p:cNvSpPr txBox="1"/>
          <p:nvPr/>
        </p:nvSpPr>
        <p:spPr>
          <a:xfrm>
            <a:off x="3106139" y="555244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5" name="テキスト ボックス 44">
            <a:extLst>
              <a:ext uri="{FF2B5EF4-FFF2-40B4-BE49-F238E27FC236}">
                <a16:creationId xmlns:a16="http://schemas.microsoft.com/office/drawing/2014/main" id="{11D03843-ED98-46AA-B70B-0116D50F5529}"/>
              </a:ext>
            </a:extLst>
          </p:cNvPr>
          <p:cNvSpPr txBox="1"/>
          <p:nvPr/>
        </p:nvSpPr>
        <p:spPr>
          <a:xfrm>
            <a:off x="3700256" y="451518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47" name="テキスト ボックス 46">
            <a:extLst>
              <a:ext uri="{FF2B5EF4-FFF2-40B4-BE49-F238E27FC236}">
                <a16:creationId xmlns:a16="http://schemas.microsoft.com/office/drawing/2014/main" id="{32394133-A939-4B50-A7AB-DACE82EC54DE}"/>
              </a:ext>
            </a:extLst>
          </p:cNvPr>
          <p:cNvSpPr txBox="1"/>
          <p:nvPr/>
        </p:nvSpPr>
        <p:spPr>
          <a:xfrm>
            <a:off x="4309827" y="5526551"/>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6EAFAA5D-9FDF-41BC-8B78-506256B28934}"/>
              </a:ext>
            </a:extLst>
          </p:cNvPr>
          <p:cNvSpPr txBox="1"/>
          <p:nvPr/>
        </p:nvSpPr>
        <p:spPr>
          <a:xfrm>
            <a:off x="5715808" y="482152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８</a:t>
            </a:r>
          </a:p>
        </p:txBody>
      </p:sp>
      <p:sp>
        <p:nvSpPr>
          <p:cNvPr id="50" name="テキスト ボックス 49">
            <a:extLst>
              <a:ext uri="{FF2B5EF4-FFF2-40B4-BE49-F238E27FC236}">
                <a16:creationId xmlns:a16="http://schemas.microsoft.com/office/drawing/2014/main" id="{76CD58FF-0A60-43D5-A1B8-B16609D37CCA}"/>
              </a:ext>
            </a:extLst>
          </p:cNvPr>
          <p:cNvSpPr txBox="1"/>
          <p:nvPr/>
        </p:nvSpPr>
        <p:spPr>
          <a:xfrm>
            <a:off x="4623306" y="3922144"/>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D6C068AA-7628-46F4-9C67-630543E75ACF}"/>
              </a:ext>
            </a:extLst>
          </p:cNvPr>
          <p:cNvSpPr txBox="1"/>
          <p:nvPr/>
        </p:nvSpPr>
        <p:spPr>
          <a:xfrm>
            <a:off x="6734252" y="3350936"/>
            <a:ext cx="530459"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１０</a:t>
            </a:r>
          </a:p>
        </p:txBody>
      </p:sp>
    </p:spTree>
    <p:extLst>
      <p:ext uri="{BB962C8B-B14F-4D97-AF65-F5344CB8AC3E}">
        <p14:creationId xmlns:p14="http://schemas.microsoft.com/office/powerpoint/2010/main" val="219531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2960" y="326573"/>
            <a:ext cx="10726783" cy="4075610"/>
          </a:xfrm>
          <a:prstGeom prst="wedgeRoundRectCallout">
            <a:avLst>
              <a:gd name="adj1" fmla="val 36524"/>
              <a:gd name="adj2" fmla="val 64469"/>
              <a:gd name="adj3" fmla="val 16667"/>
            </a:avLst>
          </a:prstGeom>
          <a:solidFill>
            <a:schemeClr val="accent5">
              <a:lumMod val="20000"/>
              <a:lumOff val="80000"/>
            </a:schemeClr>
          </a:solidFill>
          <a:ln w="38100">
            <a:solidFill>
              <a:schemeClr val="tx1"/>
            </a:solidFill>
          </a:ln>
        </p:spPr>
        <p:txBody>
          <a:bodyPr anchor="ctr">
            <a:normAutofit fontScale="92500" lnSpcReduction="10000"/>
          </a:bodyPr>
          <a:lstStyle/>
          <a:p>
            <a:r>
              <a:rPr kumimoji="1" lang="ja-JP" altLang="en-US" sz="3200" dirty="0">
                <a:latin typeface="ＭＳ ゴシック" panose="020B0609070205080204" pitchFamily="49" charset="-128"/>
                <a:ea typeface="ＭＳ ゴシック" panose="020B0609070205080204" pitchFamily="49" charset="-128"/>
              </a:rPr>
              <a:t>ひらがなを　よみましょう。</a:t>
            </a:r>
            <a:endParaRPr lang="en-US" altLang="ja-JP" sz="3200" dirty="0">
              <a:latin typeface="ＭＳ ゴシック" panose="020B0609070205080204" pitchFamily="49" charset="-128"/>
              <a:ea typeface="ＭＳ ゴシック" panose="020B0609070205080204" pitchFamily="49" charset="-128"/>
            </a:endParaRPr>
          </a:p>
          <a:p>
            <a:endParaRPr kumimoji="1" lang="en-US" altLang="ja-JP" sz="3200" dirty="0">
              <a:latin typeface="ＭＳ ゴシック" panose="020B0609070205080204" pitchFamily="49" charset="-128"/>
              <a:ea typeface="ＭＳ ゴシック" panose="020B0609070205080204" pitchFamily="49" charset="-128"/>
            </a:endParaRPr>
          </a:p>
          <a:p>
            <a:r>
              <a:rPr kumimoji="1" lang="ja-JP" altLang="en-US" sz="3200" dirty="0">
                <a:latin typeface="ＭＳ ゴシック" panose="020B0609070205080204" pitchFamily="49" charset="-128"/>
                <a:ea typeface="ＭＳ ゴシック" panose="020B0609070205080204" pitchFamily="49" charset="-128"/>
              </a:rPr>
              <a:t>１（★）から　じゅん</a:t>
            </a:r>
            <a:r>
              <a:rPr kumimoji="1" lang="ja-JP" altLang="en-US" sz="3200" dirty="0" err="1">
                <a:latin typeface="ＭＳ ゴシック" panose="020B0609070205080204" pitchFamily="49" charset="-128"/>
                <a:ea typeface="ＭＳ ゴシック" panose="020B0609070205080204" pitchFamily="49" charset="-128"/>
              </a:rPr>
              <a:t>ばんに</a:t>
            </a:r>
            <a:r>
              <a:rPr kumimoji="1" lang="ja-JP" altLang="en-US" sz="3200" dirty="0">
                <a:latin typeface="ＭＳ ゴシック" panose="020B0609070205080204" pitchFamily="49" charset="-128"/>
                <a:ea typeface="ＭＳ ゴシック" panose="020B0609070205080204" pitchFamily="49" charset="-128"/>
              </a:rPr>
              <a:t>　てんを　つなぎましょう。</a:t>
            </a:r>
            <a:endParaRPr lang="en-US" altLang="ja-JP" sz="3200" dirty="0">
              <a:latin typeface="ＭＳ ゴシック" panose="020B0609070205080204" pitchFamily="49" charset="-128"/>
              <a:ea typeface="ＭＳ ゴシック" panose="020B0609070205080204" pitchFamily="49" charset="-128"/>
            </a:endParaRPr>
          </a:p>
          <a:p>
            <a:pPr marL="0" indent="0">
              <a:buNone/>
            </a:pPr>
            <a:endParaRPr lang="en-US" altLang="ja-JP" sz="3200" dirty="0">
              <a:latin typeface="ＭＳ ゴシック" panose="020B0609070205080204" pitchFamily="49" charset="-128"/>
              <a:ea typeface="ＭＳ ゴシック" panose="020B0609070205080204" pitchFamily="49" charset="-128"/>
            </a:endParaRPr>
          </a:p>
          <a:p>
            <a:r>
              <a:rPr kumimoji="1" lang="ja-JP" altLang="en-US" sz="3200" dirty="0">
                <a:latin typeface="ＭＳ ゴシック" panose="020B0609070205080204" pitchFamily="49" charset="-128"/>
                <a:ea typeface="ＭＳ ゴシック" panose="020B0609070205080204" pitchFamily="49" charset="-128"/>
              </a:rPr>
              <a:t>できあがった　</a:t>
            </a:r>
            <a:r>
              <a:rPr kumimoji="1" lang="ja-JP" altLang="en-US" sz="3200" dirty="0" err="1">
                <a:latin typeface="ＭＳ ゴシック" panose="020B0609070205080204" pitchFamily="49" charset="-128"/>
                <a:ea typeface="ＭＳ ゴシック" panose="020B0609070205080204" pitchFamily="49" charset="-128"/>
              </a:rPr>
              <a:t>えに</a:t>
            </a:r>
            <a:r>
              <a:rPr kumimoji="1" lang="ja-JP" altLang="en-US" sz="3200" dirty="0">
                <a:latin typeface="ＭＳ ゴシック" panose="020B0609070205080204" pitchFamily="49" charset="-128"/>
                <a:ea typeface="ＭＳ ゴシック" panose="020B0609070205080204" pitchFamily="49" charset="-128"/>
              </a:rPr>
              <a:t>　いろを　ぬりましょう。</a:t>
            </a:r>
            <a:endParaRPr kumimoji="1" lang="en-US" altLang="ja-JP" sz="32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できあがった　</a:t>
            </a:r>
            <a:r>
              <a:rPr lang="ja-JP" altLang="en-US" sz="3200" dirty="0" err="1">
                <a:latin typeface="ＭＳ ゴシック" panose="020B0609070205080204" pitchFamily="49" charset="-128"/>
                <a:ea typeface="ＭＳ ゴシック" panose="020B0609070205080204" pitchFamily="49" charset="-128"/>
              </a:rPr>
              <a:t>えの</a:t>
            </a:r>
            <a:r>
              <a:rPr lang="ja-JP" altLang="en-US" sz="3200" dirty="0">
                <a:latin typeface="ＭＳ ゴシック" panose="020B0609070205080204" pitchFamily="49" charset="-128"/>
                <a:ea typeface="ＭＳ ゴシック" panose="020B0609070205080204" pitchFamily="49" charset="-128"/>
              </a:rPr>
              <a:t>なまえを　ひらがなでかきましょう。</a:t>
            </a:r>
            <a:endParaRPr kumimoji="1" lang="ja-JP" altLang="en-US" sz="3200" dirty="0">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0000" r="90000">
                        <a14:foregroundMark x1="41339" y1="36374" x2="46305" y2="48961"/>
                        <a14:foregroundMark x1="57390" y1="35912" x2="60508" y2="45381"/>
                        <a14:foregroundMark x1="27598" y1="16282" x2="35797" y2="51501"/>
                      </a14:backgroundRemoval>
                    </a14:imgEffect>
                  </a14:imgLayer>
                </a14:imgProps>
              </a:ext>
              <a:ext uri="{28A0092B-C50C-407E-A947-70E740481C1C}">
                <a14:useLocalDpi xmlns:a14="http://schemas.microsoft.com/office/drawing/2010/main" val="0"/>
              </a:ext>
            </a:extLst>
          </a:blip>
          <a:srcRect l="14108" t="14193" r="18878" b="16275"/>
          <a:stretch/>
        </p:blipFill>
        <p:spPr>
          <a:xfrm>
            <a:off x="9496697" y="4273127"/>
            <a:ext cx="2390505" cy="2480371"/>
          </a:xfrm>
          <a:prstGeom prst="rect">
            <a:avLst/>
          </a:prstGeom>
        </p:spPr>
      </p:pic>
    </p:spTree>
    <p:extLst>
      <p:ext uri="{BB962C8B-B14F-4D97-AF65-F5344CB8AC3E}">
        <p14:creationId xmlns:p14="http://schemas.microsoft.com/office/powerpoint/2010/main" val="104344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図形 6">
            <a:extLst>
              <a:ext uri="{FF2B5EF4-FFF2-40B4-BE49-F238E27FC236}">
                <a16:creationId xmlns:a16="http://schemas.microsoft.com/office/drawing/2014/main" id="{666E40D9-A752-4979-A666-37AD0B0F720C}"/>
              </a:ext>
            </a:extLst>
          </p:cNvPr>
          <p:cNvSpPr/>
          <p:nvPr/>
        </p:nvSpPr>
        <p:spPr>
          <a:xfrm rot="19003593">
            <a:off x="5163191" y="5943211"/>
            <a:ext cx="652848" cy="177490"/>
          </a:xfrm>
          <a:custGeom>
            <a:avLst/>
            <a:gdLst>
              <a:gd name="connsiteX0" fmla="*/ 336588 w 336588"/>
              <a:gd name="connsiteY0" fmla="*/ 0 h 219238"/>
              <a:gd name="connsiteX1" fmla="*/ 218782 w 336588"/>
              <a:gd name="connsiteY1" fmla="*/ 218783 h 219238"/>
              <a:gd name="connsiteX2" fmla="*/ 0 w 336588"/>
              <a:gd name="connsiteY2" fmla="*/ 61708 h 219238"/>
              <a:gd name="connsiteX3" fmla="*/ 0 w 336588"/>
              <a:gd name="connsiteY3" fmla="*/ 61708 h 219238"/>
              <a:gd name="connsiteX0" fmla="*/ 472212 w 472212"/>
              <a:gd name="connsiteY0" fmla="*/ 0 h 343029"/>
              <a:gd name="connsiteX1" fmla="*/ 218782 w 472212"/>
              <a:gd name="connsiteY1" fmla="*/ 339688 h 343029"/>
              <a:gd name="connsiteX2" fmla="*/ 0 w 472212"/>
              <a:gd name="connsiteY2" fmla="*/ 182613 h 343029"/>
              <a:gd name="connsiteX3" fmla="*/ 0 w 472212"/>
              <a:gd name="connsiteY3" fmla="*/ 182613 h 343029"/>
              <a:gd name="connsiteX0" fmla="*/ 617428 w 617428"/>
              <a:gd name="connsiteY0" fmla="*/ 0 h 343029"/>
              <a:gd name="connsiteX1" fmla="*/ 363998 w 617428"/>
              <a:gd name="connsiteY1" fmla="*/ 339688 h 343029"/>
              <a:gd name="connsiteX2" fmla="*/ 145216 w 617428"/>
              <a:gd name="connsiteY2" fmla="*/ 182613 h 343029"/>
              <a:gd name="connsiteX3" fmla="*/ 0 w 617428"/>
              <a:gd name="connsiteY3" fmla="*/ 164958 h 343029"/>
              <a:gd name="connsiteX0" fmla="*/ 617428 w 617428"/>
              <a:gd name="connsiteY0" fmla="*/ 0 h 342550"/>
              <a:gd name="connsiteX1" fmla="*/ 363998 w 617428"/>
              <a:gd name="connsiteY1" fmla="*/ 339688 h 342550"/>
              <a:gd name="connsiteX2" fmla="*/ 8668 w 617428"/>
              <a:gd name="connsiteY2" fmla="*/ 172080 h 342550"/>
              <a:gd name="connsiteX3" fmla="*/ 0 w 617428"/>
              <a:gd name="connsiteY3" fmla="*/ 164958 h 342550"/>
              <a:gd name="connsiteX0" fmla="*/ 617428 w 617428"/>
              <a:gd name="connsiteY0" fmla="*/ 0 h 193304"/>
              <a:gd name="connsiteX1" fmla="*/ 296815 w 617428"/>
              <a:gd name="connsiteY1" fmla="*/ 182856 h 193304"/>
              <a:gd name="connsiteX2" fmla="*/ 8668 w 617428"/>
              <a:gd name="connsiteY2" fmla="*/ 172080 h 193304"/>
              <a:gd name="connsiteX3" fmla="*/ 0 w 617428"/>
              <a:gd name="connsiteY3" fmla="*/ 164958 h 193304"/>
            </a:gdLst>
            <a:ahLst/>
            <a:cxnLst>
              <a:cxn ang="0">
                <a:pos x="connsiteX0" y="connsiteY0"/>
              </a:cxn>
              <a:cxn ang="0">
                <a:pos x="connsiteX1" y="connsiteY1"/>
              </a:cxn>
              <a:cxn ang="0">
                <a:pos x="connsiteX2" y="connsiteY2"/>
              </a:cxn>
              <a:cxn ang="0">
                <a:pos x="connsiteX3" y="connsiteY3"/>
              </a:cxn>
            </a:cxnLst>
            <a:rect l="l" t="t" r="r" b="b"/>
            <a:pathLst>
              <a:path w="617428" h="193304">
                <a:moveTo>
                  <a:pt x="617428" y="0"/>
                </a:moveTo>
                <a:cubicBezTo>
                  <a:pt x="586574" y="104249"/>
                  <a:pt x="398275" y="154176"/>
                  <a:pt x="296815" y="182856"/>
                </a:cubicBezTo>
                <a:cubicBezTo>
                  <a:pt x="195355" y="211536"/>
                  <a:pt x="8668" y="172080"/>
                  <a:pt x="8668" y="172080"/>
                </a:cubicBezTo>
                <a:lnTo>
                  <a:pt x="0" y="164958"/>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5F2B41A3-AE28-4C6B-AC48-6FC366323210}"/>
              </a:ext>
            </a:extLst>
          </p:cNvPr>
          <p:cNvCxnSpPr>
            <a:cxnSpLocks/>
          </p:cNvCxnSpPr>
          <p:nvPr/>
        </p:nvCxnSpPr>
        <p:spPr>
          <a:xfrm>
            <a:off x="1037310" y="6294695"/>
            <a:ext cx="42715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8E2C1498-5CB0-4AA7-8AC5-85D3B7C534AE}"/>
              </a:ext>
            </a:extLst>
          </p:cNvPr>
          <p:cNvCxnSpPr>
            <a:cxnSpLocks/>
          </p:cNvCxnSpPr>
          <p:nvPr/>
        </p:nvCxnSpPr>
        <p:spPr>
          <a:xfrm>
            <a:off x="1026309" y="1325230"/>
            <a:ext cx="4273995" cy="11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B155EE-E4AF-4474-A142-7E2394B3A8C4}"/>
              </a:ext>
            </a:extLst>
          </p:cNvPr>
          <p:cNvCxnSpPr>
            <a:cxnSpLocks/>
          </p:cNvCxnSpPr>
          <p:nvPr/>
        </p:nvCxnSpPr>
        <p:spPr>
          <a:xfrm flipH="1">
            <a:off x="1033968" y="729507"/>
            <a:ext cx="417583" cy="605103"/>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27" name="グループ化 26">
            <a:extLst>
              <a:ext uri="{FF2B5EF4-FFF2-40B4-BE49-F238E27FC236}">
                <a16:creationId xmlns:a16="http://schemas.microsoft.com/office/drawing/2014/main" id="{96E39583-0C19-4AA9-8A3A-29B8FD8A5F3B}"/>
              </a:ext>
            </a:extLst>
          </p:cNvPr>
          <p:cNvGrpSpPr/>
          <p:nvPr/>
        </p:nvGrpSpPr>
        <p:grpSpPr>
          <a:xfrm>
            <a:off x="1026309" y="774279"/>
            <a:ext cx="4860664" cy="5365695"/>
            <a:chOff x="518562" y="544505"/>
            <a:chExt cx="4751149" cy="5402859"/>
          </a:xfrm>
          <a:solidFill>
            <a:srgbClr val="ECD9C6"/>
          </a:solidFill>
        </p:grpSpPr>
        <p:sp>
          <p:nvSpPr>
            <p:cNvPr id="16" name="正方形/長方形 15">
              <a:extLst>
                <a:ext uri="{FF2B5EF4-FFF2-40B4-BE49-F238E27FC236}">
                  <a16:creationId xmlns:a16="http://schemas.microsoft.com/office/drawing/2014/main" id="{8B4D178F-0DF7-4A9C-BA80-C49366613E9C}"/>
                </a:ext>
              </a:extLst>
            </p:cNvPr>
            <p:cNvSpPr/>
            <p:nvPr/>
          </p:nvSpPr>
          <p:spPr>
            <a:xfrm>
              <a:off x="529315" y="417387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5586BF9-3B73-4CB6-9874-AF7243086AEC}"/>
                </a:ext>
              </a:extLst>
            </p:cNvPr>
            <p:cNvSpPr/>
            <p:nvPr/>
          </p:nvSpPr>
          <p:spPr>
            <a:xfrm>
              <a:off x="1598059" y="544505"/>
              <a:ext cx="3671652" cy="131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66F8F78-229F-4D0F-919D-5AC7B786FC71}"/>
                </a:ext>
              </a:extLst>
            </p:cNvPr>
            <p:cNvSpPr/>
            <p:nvPr/>
          </p:nvSpPr>
          <p:spPr>
            <a:xfrm>
              <a:off x="1598059" y="185793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7A7741F1-A4BF-4392-8A63-C9AEC7583626}"/>
                </a:ext>
              </a:extLst>
            </p:cNvPr>
            <p:cNvSpPr/>
            <p:nvPr/>
          </p:nvSpPr>
          <p:spPr>
            <a:xfrm>
              <a:off x="4935635" y="184762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7DAEF646-AC72-47CC-BF5E-D9E8AFD2ED23}"/>
                </a:ext>
              </a:extLst>
            </p:cNvPr>
            <p:cNvSpPr/>
            <p:nvPr/>
          </p:nvSpPr>
          <p:spPr>
            <a:xfrm>
              <a:off x="1655915"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224429E-F72F-4FE7-8919-CAC26BF62027}"/>
                </a:ext>
              </a:extLst>
            </p:cNvPr>
            <p:cNvSpPr/>
            <p:nvPr/>
          </p:nvSpPr>
          <p:spPr>
            <a:xfrm>
              <a:off x="4904888"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E8C09A7E-E3C3-47BF-8E62-D69C35624F29}"/>
                </a:ext>
              </a:extLst>
            </p:cNvPr>
            <p:cNvSpPr/>
            <p:nvPr/>
          </p:nvSpPr>
          <p:spPr>
            <a:xfrm>
              <a:off x="3811088" y="418543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8330A9EA-B345-4BF7-A0C2-B1C0E5A83B59}"/>
                </a:ext>
              </a:extLst>
            </p:cNvPr>
            <p:cNvSpPr/>
            <p:nvPr/>
          </p:nvSpPr>
          <p:spPr>
            <a:xfrm>
              <a:off x="518562" y="2896008"/>
              <a:ext cx="4751149" cy="1300983"/>
            </a:xfrm>
            <a:prstGeom prst="parallelogram">
              <a:avLst>
                <a:gd name="adj" fmla="val 859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8" name="直線コネクタ 57">
            <a:extLst>
              <a:ext uri="{FF2B5EF4-FFF2-40B4-BE49-F238E27FC236}">
                <a16:creationId xmlns:a16="http://schemas.microsoft.com/office/drawing/2014/main" id="{68590068-5E3F-4215-87BC-2493F018CC78}"/>
              </a:ext>
            </a:extLst>
          </p:cNvPr>
          <p:cNvCxnSpPr>
            <a:cxnSpLocks/>
          </p:cNvCxnSpPr>
          <p:nvPr/>
        </p:nvCxnSpPr>
        <p:spPr>
          <a:xfrm>
            <a:off x="1054224" y="1321883"/>
            <a:ext cx="0" cy="4968122"/>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3663AC1F-DD38-4EE2-9E5D-5B27473E466C}"/>
              </a:ext>
            </a:extLst>
          </p:cNvPr>
          <p:cNvCxnSpPr>
            <a:cxnSpLocks/>
          </p:cNvCxnSpPr>
          <p:nvPr/>
        </p:nvCxnSpPr>
        <p:spPr>
          <a:xfrm flipH="1">
            <a:off x="5300475" y="1308800"/>
            <a:ext cx="10639" cy="4994287"/>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80566B73-3A09-4188-B317-20CE1A3686D8}"/>
              </a:ext>
            </a:extLst>
          </p:cNvPr>
          <p:cNvCxnSpPr>
            <a:cxnSpLocks/>
          </p:cNvCxnSpPr>
          <p:nvPr/>
        </p:nvCxnSpPr>
        <p:spPr>
          <a:xfrm>
            <a:off x="1425421" y="743150"/>
            <a:ext cx="4273995" cy="11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0FF9B5D-8681-46EE-9964-07FF0466EFFE}"/>
              </a:ext>
            </a:extLst>
          </p:cNvPr>
          <p:cNvCxnSpPr>
            <a:cxnSpLocks/>
          </p:cNvCxnSpPr>
          <p:nvPr/>
        </p:nvCxnSpPr>
        <p:spPr>
          <a:xfrm flipH="1">
            <a:off x="5671570" y="772019"/>
            <a:ext cx="10639" cy="4994287"/>
          </a:xfrm>
          <a:prstGeom prst="line">
            <a:avLst/>
          </a:prstGeom>
          <a:ln w="38100"/>
        </p:spPr>
        <p:style>
          <a:lnRef idx="1">
            <a:schemeClr val="dk1"/>
          </a:lnRef>
          <a:fillRef idx="0">
            <a:schemeClr val="dk1"/>
          </a:fillRef>
          <a:effectRef idx="0">
            <a:schemeClr val="dk1"/>
          </a:effectRef>
          <a:fontRef idx="minor">
            <a:schemeClr val="tx1"/>
          </a:fontRef>
        </p:style>
      </p:cxnSp>
      <p:sp>
        <p:nvSpPr>
          <p:cNvPr id="47" name="フリーフォーム: 図形 46">
            <a:extLst>
              <a:ext uri="{FF2B5EF4-FFF2-40B4-BE49-F238E27FC236}">
                <a16:creationId xmlns:a16="http://schemas.microsoft.com/office/drawing/2014/main" id="{8CF2EC06-3ED1-4C78-A2B5-6303F6B84482}"/>
              </a:ext>
            </a:extLst>
          </p:cNvPr>
          <p:cNvSpPr/>
          <p:nvPr/>
        </p:nvSpPr>
        <p:spPr>
          <a:xfrm rot="19003593">
            <a:off x="5205026" y="968064"/>
            <a:ext cx="617428" cy="193304"/>
          </a:xfrm>
          <a:custGeom>
            <a:avLst/>
            <a:gdLst>
              <a:gd name="connsiteX0" fmla="*/ 336588 w 336588"/>
              <a:gd name="connsiteY0" fmla="*/ 0 h 219238"/>
              <a:gd name="connsiteX1" fmla="*/ 218782 w 336588"/>
              <a:gd name="connsiteY1" fmla="*/ 218783 h 219238"/>
              <a:gd name="connsiteX2" fmla="*/ 0 w 336588"/>
              <a:gd name="connsiteY2" fmla="*/ 61708 h 219238"/>
              <a:gd name="connsiteX3" fmla="*/ 0 w 336588"/>
              <a:gd name="connsiteY3" fmla="*/ 61708 h 219238"/>
              <a:gd name="connsiteX0" fmla="*/ 472212 w 472212"/>
              <a:gd name="connsiteY0" fmla="*/ 0 h 343029"/>
              <a:gd name="connsiteX1" fmla="*/ 218782 w 472212"/>
              <a:gd name="connsiteY1" fmla="*/ 339688 h 343029"/>
              <a:gd name="connsiteX2" fmla="*/ 0 w 472212"/>
              <a:gd name="connsiteY2" fmla="*/ 182613 h 343029"/>
              <a:gd name="connsiteX3" fmla="*/ 0 w 472212"/>
              <a:gd name="connsiteY3" fmla="*/ 182613 h 343029"/>
              <a:gd name="connsiteX0" fmla="*/ 617428 w 617428"/>
              <a:gd name="connsiteY0" fmla="*/ 0 h 343029"/>
              <a:gd name="connsiteX1" fmla="*/ 363998 w 617428"/>
              <a:gd name="connsiteY1" fmla="*/ 339688 h 343029"/>
              <a:gd name="connsiteX2" fmla="*/ 145216 w 617428"/>
              <a:gd name="connsiteY2" fmla="*/ 182613 h 343029"/>
              <a:gd name="connsiteX3" fmla="*/ 0 w 617428"/>
              <a:gd name="connsiteY3" fmla="*/ 164958 h 343029"/>
              <a:gd name="connsiteX0" fmla="*/ 617428 w 617428"/>
              <a:gd name="connsiteY0" fmla="*/ 0 h 342550"/>
              <a:gd name="connsiteX1" fmla="*/ 363998 w 617428"/>
              <a:gd name="connsiteY1" fmla="*/ 339688 h 342550"/>
              <a:gd name="connsiteX2" fmla="*/ 8668 w 617428"/>
              <a:gd name="connsiteY2" fmla="*/ 172080 h 342550"/>
              <a:gd name="connsiteX3" fmla="*/ 0 w 617428"/>
              <a:gd name="connsiteY3" fmla="*/ 164958 h 342550"/>
              <a:gd name="connsiteX0" fmla="*/ 617428 w 617428"/>
              <a:gd name="connsiteY0" fmla="*/ 0 h 193304"/>
              <a:gd name="connsiteX1" fmla="*/ 296815 w 617428"/>
              <a:gd name="connsiteY1" fmla="*/ 182856 h 193304"/>
              <a:gd name="connsiteX2" fmla="*/ 8668 w 617428"/>
              <a:gd name="connsiteY2" fmla="*/ 172080 h 193304"/>
              <a:gd name="connsiteX3" fmla="*/ 0 w 617428"/>
              <a:gd name="connsiteY3" fmla="*/ 164958 h 193304"/>
            </a:gdLst>
            <a:ahLst/>
            <a:cxnLst>
              <a:cxn ang="0">
                <a:pos x="connsiteX0" y="connsiteY0"/>
              </a:cxn>
              <a:cxn ang="0">
                <a:pos x="connsiteX1" y="connsiteY1"/>
              </a:cxn>
              <a:cxn ang="0">
                <a:pos x="connsiteX2" y="connsiteY2"/>
              </a:cxn>
              <a:cxn ang="0">
                <a:pos x="connsiteX3" y="connsiteY3"/>
              </a:cxn>
            </a:cxnLst>
            <a:rect l="l" t="t" r="r" b="b"/>
            <a:pathLst>
              <a:path w="617428" h="193304">
                <a:moveTo>
                  <a:pt x="617428" y="0"/>
                </a:moveTo>
                <a:cubicBezTo>
                  <a:pt x="586574" y="104249"/>
                  <a:pt x="398275" y="154176"/>
                  <a:pt x="296815" y="182856"/>
                </a:cubicBezTo>
                <a:cubicBezTo>
                  <a:pt x="195355" y="211536"/>
                  <a:pt x="8668" y="172080"/>
                  <a:pt x="8668" y="172080"/>
                </a:cubicBezTo>
                <a:lnTo>
                  <a:pt x="0" y="164958"/>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5048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a:extLst>
              <a:ext uri="{FF2B5EF4-FFF2-40B4-BE49-F238E27FC236}">
                <a16:creationId xmlns:a16="http://schemas.microsoft.com/office/drawing/2014/main" id="{8E2C1498-5CB0-4AA7-8AC5-85D3B7C534AE}"/>
              </a:ext>
            </a:extLst>
          </p:cNvPr>
          <p:cNvCxnSpPr>
            <a:cxnSpLocks/>
          </p:cNvCxnSpPr>
          <p:nvPr/>
        </p:nvCxnSpPr>
        <p:spPr>
          <a:xfrm>
            <a:off x="1026309" y="1325230"/>
            <a:ext cx="4273995" cy="11228"/>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B155EE-E4AF-4474-A142-7E2394B3A8C4}"/>
              </a:ext>
            </a:extLst>
          </p:cNvPr>
          <p:cNvCxnSpPr>
            <a:cxnSpLocks/>
          </p:cNvCxnSpPr>
          <p:nvPr/>
        </p:nvCxnSpPr>
        <p:spPr>
          <a:xfrm flipH="1">
            <a:off x="1033968" y="729507"/>
            <a:ext cx="417583" cy="605103"/>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43607384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27" name="グループ化 26">
            <a:extLst>
              <a:ext uri="{FF2B5EF4-FFF2-40B4-BE49-F238E27FC236}">
                <a16:creationId xmlns:a16="http://schemas.microsoft.com/office/drawing/2014/main" id="{96E39583-0C19-4AA9-8A3A-29B8FD8A5F3B}"/>
              </a:ext>
            </a:extLst>
          </p:cNvPr>
          <p:cNvGrpSpPr/>
          <p:nvPr/>
        </p:nvGrpSpPr>
        <p:grpSpPr>
          <a:xfrm>
            <a:off x="1026309" y="774279"/>
            <a:ext cx="4860664" cy="5365695"/>
            <a:chOff x="518562" y="544505"/>
            <a:chExt cx="4751149" cy="5402859"/>
          </a:xfrm>
          <a:solidFill>
            <a:srgbClr val="ECD9C6"/>
          </a:solidFill>
        </p:grpSpPr>
        <p:sp>
          <p:nvSpPr>
            <p:cNvPr id="16" name="正方形/長方形 15">
              <a:extLst>
                <a:ext uri="{FF2B5EF4-FFF2-40B4-BE49-F238E27FC236}">
                  <a16:creationId xmlns:a16="http://schemas.microsoft.com/office/drawing/2014/main" id="{8B4D178F-0DF7-4A9C-BA80-C49366613E9C}"/>
                </a:ext>
              </a:extLst>
            </p:cNvPr>
            <p:cNvSpPr/>
            <p:nvPr/>
          </p:nvSpPr>
          <p:spPr>
            <a:xfrm>
              <a:off x="529315" y="417387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5586BF9-3B73-4CB6-9874-AF7243086AEC}"/>
                </a:ext>
              </a:extLst>
            </p:cNvPr>
            <p:cNvSpPr/>
            <p:nvPr/>
          </p:nvSpPr>
          <p:spPr>
            <a:xfrm>
              <a:off x="1598059" y="544505"/>
              <a:ext cx="3671652" cy="131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66F8F78-229F-4D0F-919D-5AC7B786FC71}"/>
                </a:ext>
              </a:extLst>
            </p:cNvPr>
            <p:cNvSpPr/>
            <p:nvPr/>
          </p:nvSpPr>
          <p:spPr>
            <a:xfrm>
              <a:off x="1598059" y="185793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7A7741F1-A4BF-4392-8A63-C9AEC7583626}"/>
                </a:ext>
              </a:extLst>
            </p:cNvPr>
            <p:cNvSpPr/>
            <p:nvPr/>
          </p:nvSpPr>
          <p:spPr>
            <a:xfrm>
              <a:off x="4935635" y="184762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7DAEF646-AC72-47CC-BF5E-D9E8AFD2ED23}"/>
                </a:ext>
              </a:extLst>
            </p:cNvPr>
            <p:cNvSpPr/>
            <p:nvPr/>
          </p:nvSpPr>
          <p:spPr>
            <a:xfrm>
              <a:off x="1655915"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224429E-F72F-4FE7-8919-CAC26BF62027}"/>
                </a:ext>
              </a:extLst>
            </p:cNvPr>
            <p:cNvSpPr/>
            <p:nvPr/>
          </p:nvSpPr>
          <p:spPr>
            <a:xfrm>
              <a:off x="4904888"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E8C09A7E-E3C3-47BF-8E62-D69C35624F29}"/>
                </a:ext>
              </a:extLst>
            </p:cNvPr>
            <p:cNvSpPr/>
            <p:nvPr/>
          </p:nvSpPr>
          <p:spPr>
            <a:xfrm>
              <a:off x="3811088" y="418543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8330A9EA-B345-4BF7-A0C2-B1C0E5A83B59}"/>
                </a:ext>
              </a:extLst>
            </p:cNvPr>
            <p:cNvSpPr/>
            <p:nvPr/>
          </p:nvSpPr>
          <p:spPr>
            <a:xfrm>
              <a:off x="518562" y="2896008"/>
              <a:ext cx="4751149" cy="1300983"/>
            </a:xfrm>
            <a:prstGeom prst="parallelogram">
              <a:avLst>
                <a:gd name="adj" fmla="val 859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D1ED4A55-2FEA-4B5C-9774-2B3FE8560438}"/>
              </a:ext>
            </a:extLst>
          </p:cNvPr>
          <p:cNvSpPr/>
          <p:nvPr/>
        </p:nvSpPr>
        <p:spPr>
          <a:xfrm flipH="1" flipV="1">
            <a:off x="1005853" y="624649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7465694-1FEB-46F3-9DFB-06A30433BB50}"/>
              </a:ext>
            </a:extLst>
          </p:cNvPr>
          <p:cNvSpPr/>
          <p:nvPr/>
        </p:nvSpPr>
        <p:spPr>
          <a:xfrm flipH="1" flipV="1">
            <a:off x="5250966" y="624024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78933FC-F442-4D07-ACDE-34629E4A964F}"/>
              </a:ext>
            </a:extLst>
          </p:cNvPr>
          <p:cNvSpPr/>
          <p:nvPr/>
        </p:nvSpPr>
        <p:spPr>
          <a:xfrm flipH="1" flipV="1">
            <a:off x="5281141" y="129948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83186A8-A2FA-40EB-AFB3-7CA1022AD02F}"/>
              </a:ext>
            </a:extLst>
          </p:cNvPr>
          <p:cNvSpPr/>
          <p:nvPr/>
        </p:nvSpPr>
        <p:spPr>
          <a:xfrm flipH="1" flipV="1">
            <a:off x="5645955" y="714740"/>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74693E2-E240-4733-AA1F-6C8D38410F2C}"/>
              </a:ext>
            </a:extLst>
          </p:cNvPr>
          <p:cNvSpPr/>
          <p:nvPr/>
        </p:nvSpPr>
        <p:spPr>
          <a:xfrm flipH="1" flipV="1">
            <a:off x="5645955" y="572666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A832D01-1C57-4055-8A56-85E7A1636F15}"/>
              </a:ext>
            </a:extLst>
          </p:cNvPr>
          <p:cNvSpPr txBox="1"/>
          <p:nvPr/>
        </p:nvSpPr>
        <p:spPr>
          <a:xfrm>
            <a:off x="608637" y="108714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7" name="テキスト ボックス 36">
            <a:extLst>
              <a:ext uri="{FF2B5EF4-FFF2-40B4-BE49-F238E27FC236}">
                <a16:creationId xmlns:a16="http://schemas.microsoft.com/office/drawing/2014/main" id="{76B2671D-C81C-4537-89F1-77261707396D}"/>
              </a:ext>
            </a:extLst>
          </p:cNvPr>
          <p:cNvSpPr txBox="1"/>
          <p:nvPr/>
        </p:nvSpPr>
        <p:spPr>
          <a:xfrm>
            <a:off x="5130218" y="79288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２</a:t>
            </a:r>
          </a:p>
        </p:txBody>
      </p:sp>
      <p:sp>
        <p:nvSpPr>
          <p:cNvPr id="38" name="テキスト ボックス 37">
            <a:extLst>
              <a:ext uri="{FF2B5EF4-FFF2-40B4-BE49-F238E27FC236}">
                <a16:creationId xmlns:a16="http://schemas.microsoft.com/office/drawing/2014/main" id="{2AAC7C80-93D7-459A-88C4-1979D20B61FA}"/>
              </a:ext>
            </a:extLst>
          </p:cNvPr>
          <p:cNvSpPr txBox="1"/>
          <p:nvPr/>
        </p:nvSpPr>
        <p:spPr>
          <a:xfrm>
            <a:off x="5613671" y="20807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0" name="テキスト ボックス 39">
            <a:extLst>
              <a:ext uri="{FF2B5EF4-FFF2-40B4-BE49-F238E27FC236}">
                <a16:creationId xmlns:a16="http://schemas.microsoft.com/office/drawing/2014/main" id="{ACB4EEFA-A8FA-40CB-A378-9EC5B0F3B5B9}"/>
              </a:ext>
            </a:extLst>
          </p:cNvPr>
          <p:cNvSpPr txBox="1"/>
          <p:nvPr/>
        </p:nvSpPr>
        <p:spPr>
          <a:xfrm>
            <a:off x="5772254" y="564182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1" name="テキスト ボックス 40">
            <a:extLst>
              <a:ext uri="{FF2B5EF4-FFF2-40B4-BE49-F238E27FC236}">
                <a16:creationId xmlns:a16="http://schemas.microsoft.com/office/drawing/2014/main" id="{60112CA9-A371-4230-A92B-85C9F5C866FB}"/>
              </a:ext>
            </a:extLst>
          </p:cNvPr>
          <p:cNvSpPr txBox="1"/>
          <p:nvPr/>
        </p:nvSpPr>
        <p:spPr>
          <a:xfrm>
            <a:off x="5326413" y="624494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2" name="テキスト ボックス 41">
            <a:extLst>
              <a:ext uri="{FF2B5EF4-FFF2-40B4-BE49-F238E27FC236}">
                <a16:creationId xmlns:a16="http://schemas.microsoft.com/office/drawing/2014/main" id="{A76907F1-414B-43D5-82AA-9681E0177985}"/>
              </a:ext>
            </a:extLst>
          </p:cNvPr>
          <p:cNvSpPr txBox="1"/>
          <p:nvPr/>
        </p:nvSpPr>
        <p:spPr>
          <a:xfrm>
            <a:off x="588827" y="605557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cxnSp>
        <p:nvCxnSpPr>
          <p:cNvPr id="58" name="直線コネクタ 57">
            <a:extLst>
              <a:ext uri="{FF2B5EF4-FFF2-40B4-BE49-F238E27FC236}">
                <a16:creationId xmlns:a16="http://schemas.microsoft.com/office/drawing/2014/main" id="{68590068-5E3F-4215-87BC-2493F018CC78}"/>
              </a:ext>
            </a:extLst>
          </p:cNvPr>
          <p:cNvCxnSpPr>
            <a:cxnSpLocks/>
          </p:cNvCxnSpPr>
          <p:nvPr/>
        </p:nvCxnSpPr>
        <p:spPr>
          <a:xfrm>
            <a:off x="1054224" y="1321883"/>
            <a:ext cx="0" cy="4968122"/>
          </a:xfrm>
          <a:prstGeom prst="line">
            <a:avLst/>
          </a:prstGeom>
          <a:ln w="38100"/>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5F2B41A3-AE28-4C6B-AC48-6FC366323210}"/>
              </a:ext>
            </a:extLst>
          </p:cNvPr>
          <p:cNvCxnSpPr>
            <a:cxnSpLocks/>
          </p:cNvCxnSpPr>
          <p:nvPr/>
        </p:nvCxnSpPr>
        <p:spPr>
          <a:xfrm>
            <a:off x="1037310" y="6294695"/>
            <a:ext cx="4271537" cy="0"/>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星: 5 pt 45">
            <a:extLst>
              <a:ext uri="{FF2B5EF4-FFF2-40B4-BE49-F238E27FC236}">
                <a16:creationId xmlns:a16="http://schemas.microsoft.com/office/drawing/2014/main" id="{21E1905D-77A5-4779-945D-0EC4387618A7}"/>
              </a:ext>
            </a:extLst>
          </p:cNvPr>
          <p:cNvSpPr/>
          <p:nvPr/>
        </p:nvSpPr>
        <p:spPr>
          <a:xfrm rot="19452579" flipH="1" flipV="1">
            <a:off x="972672" y="1246268"/>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3663AC1F-DD38-4EE2-9E5D-5B27473E466C}"/>
              </a:ext>
            </a:extLst>
          </p:cNvPr>
          <p:cNvCxnSpPr>
            <a:cxnSpLocks/>
          </p:cNvCxnSpPr>
          <p:nvPr/>
        </p:nvCxnSpPr>
        <p:spPr>
          <a:xfrm flipH="1">
            <a:off x="5300475" y="1308800"/>
            <a:ext cx="10639" cy="4994287"/>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80566B73-3A09-4188-B317-20CE1A3686D8}"/>
              </a:ext>
            </a:extLst>
          </p:cNvPr>
          <p:cNvCxnSpPr>
            <a:cxnSpLocks/>
          </p:cNvCxnSpPr>
          <p:nvPr/>
        </p:nvCxnSpPr>
        <p:spPr>
          <a:xfrm>
            <a:off x="1425421" y="743150"/>
            <a:ext cx="4273995" cy="11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0FF9B5D-8681-46EE-9964-07FF0466EFFE}"/>
              </a:ext>
            </a:extLst>
          </p:cNvPr>
          <p:cNvCxnSpPr>
            <a:cxnSpLocks/>
          </p:cNvCxnSpPr>
          <p:nvPr/>
        </p:nvCxnSpPr>
        <p:spPr>
          <a:xfrm flipH="1">
            <a:off x="5671570" y="772019"/>
            <a:ext cx="10639" cy="4994287"/>
          </a:xfrm>
          <a:prstGeom prst="line">
            <a:avLst/>
          </a:prstGeom>
          <a:ln w="3810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7" name="フリーフォーム: 図形 6">
            <a:extLst>
              <a:ext uri="{FF2B5EF4-FFF2-40B4-BE49-F238E27FC236}">
                <a16:creationId xmlns:a16="http://schemas.microsoft.com/office/drawing/2014/main" id="{666E40D9-A752-4979-A666-37AD0B0F720C}"/>
              </a:ext>
            </a:extLst>
          </p:cNvPr>
          <p:cNvSpPr/>
          <p:nvPr/>
        </p:nvSpPr>
        <p:spPr>
          <a:xfrm rot="19003593">
            <a:off x="5190101" y="5914505"/>
            <a:ext cx="617428" cy="193304"/>
          </a:xfrm>
          <a:custGeom>
            <a:avLst/>
            <a:gdLst>
              <a:gd name="connsiteX0" fmla="*/ 336588 w 336588"/>
              <a:gd name="connsiteY0" fmla="*/ 0 h 219238"/>
              <a:gd name="connsiteX1" fmla="*/ 218782 w 336588"/>
              <a:gd name="connsiteY1" fmla="*/ 218783 h 219238"/>
              <a:gd name="connsiteX2" fmla="*/ 0 w 336588"/>
              <a:gd name="connsiteY2" fmla="*/ 61708 h 219238"/>
              <a:gd name="connsiteX3" fmla="*/ 0 w 336588"/>
              <a:gd name="connsiteY3" fmla="*/ 61708 h 219238"/>
              <a:gd name="connsiteX0" fmla="*/ 472212 w 472212"/>
              <a:gd name="connsiteY0" fmla="*/ 0 h 343029"/>
              <a:gd name="connsiteX1" fmla="*/ 218782 w 472212"/>
              <a:gd name="connsiteY1" fmla="*/ 339688 h 343029"/>
              <a:gd name="connsiteX2" fmla="*/ 0 w 472212"/>
              <a:gd name="connsiteY2" fmla="*/ 182613 h 343029"/>
              <a:gd name="connsiteX3" fmla="*/ 0 w 472212"/>
              <a:gd name="connsiteY3" fmla="*/ 182613 h 343029"/>
              <a:gd name="connsiteX0" fmla="*/ 617428 w 617428"/>
              <a:gd name="connsiteY0" fmla="*/ 0 h 343029"/>
              <a:gd name="connsiteX1" fmla="*/ 363998 w 617428"/>
              <a:gd name="connsiteY1" fmla="*/ 339688 h 343029"/>
              <a:gd name="connsiteX2" fmla="*/ 145216 w 617428"/>
              <a:gd name="connsiteY2" fmla="*/ 182613 h 343029"/>
              <a:gd name="connsiteX3" fmla="*/ 0 w 617428"/>
              <a:gd name="connsiteY3" fmla="*/ 164958 h 343029"/>
              <a:gd name="connsiteX0" fmla="*/ 617428 w 617428"/>
              <a:gd name="connsiteY0" fmla="*/ 0 h 342550"/>
              <a:gd name="connsiteX1" fmla="*/ 363998 w 617428"/>
              <a:gd name="connsiteY1" fmla="*/ 339688 h 342550"/>
              <a:gd name="connsiteX2" fmla="*/ 8668 w 617428"/>
              <a:gd name="connsiteY2" fmla="*/ 172080 h 342550"/>
              <a:gd name="connsiteX3" fmla="*/ 0 w 617428"/>
              <a:gd name="connsiteY3" fmla="*/ 164958 h 342550"/>
              <a:gd name="connsiteX0" fmla="*/ 617428 w 617428"/>
              <a:gd name="connsiteY0" fmla="*/ 0 h 193304"/>
              <a:gd name="connsiteX1" fmla="*/ 296815 w 617428"/>
              <a:gd name="connsiteY1" fmla="*/ 182856 h 193304"/>
              <a:gd name="connsiteX2" fmla="*/ 8668 w 617428"/>
              <a:gd name="connsiteY2" fmla="*/ 172080 h 193304"/>
              <a:gd name="connsiteX3" fmla="*/ 0 w 617428"/>
              <a:gd name="connsiteY3" fmla="*/ 164958 h 193304"/>
            </a:gdLst>
            <a:ahLst/>
            <a:cxnLst>
              <a:cxn ang="0">
                <a:pos x="connsiteX0" y="connsiteY0"/>
              </a:cxn>
              <a:cxn ang="0">
                <a:pos x="connsiteX1" y="connsiteY1"/>
              </a:cxn>
              <a:cxn ang="0">
                <a:pos x="connsiteX2" y="connsiteY2"/>
              </a:cxn>
              <a:cxn ang="0">
                <a:pos x="connsiteX3" y="connsiteY3"/>
              </a:cxn>
            </a:cxnLst>
            <a:rect l="l" t="t" r="r" b="b"/>
            <a:pathLst>
              <a:path w="617428" h="193304">
                <a:moveTo>
                  <a:pt x="617428" y="0"/>
                </a:moveTo>
                <a:cubicBezTo>
                  <a:pt x="586574" y="104249"/>
                  <a:pt x="398275" y="154176"/>
                  <a:pt x="296815" y="182856"/>
                </a:cubicBezTo>
                <a:cubicBezTo>
                  <a:pt x="195355" y="211536"/>
                  <a:pt x="8668" y="172080"/>
                  <a:pt x="8668" y="172080"/>
                </a:cubicBezTo>
                <a:lnTo>
                  <a:pt x="0" y="164958"/>
                </a:lnTo>
              </a:path>
            </a:pathLst>
          </a:custGeom>
          <a:ln w="3810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8CF2EC06-3ED1-4C78-A2B5-6303F6B84482}"/>
              </a:ext>
            </a:extLst>
          </p:cNvPr>
          <p:cNvSpPr/>
          <p:nvPr/>
        </p:nvSpPr>
        <p:spPr>
          <a:xfrm rot="19003593">
            <a:off x="5205026" y="979284"/>
            <a:ext cx="617428" cy="193304"/>
          </a:xfrm>
          <a:custGeom>
            <a:avLst/>
            <a:gdLst>
              <a:gd name="connsiteX0" fmla="*/ 336588 w 336588"/>
              <a:gd name="connsiteY0" fmla="*/ 0 h 219238"/>
              <a:gd name="connsiteX1" fmla="*/ 218782 w 336588"/>
              <a:gd name="connsiteY1" fmla="*/ 218783 h 219238"/>
              <a:gd name="connsiteX2" fmla="*/ 0 w 336588"/>
              <a:gd name="connsiteY2" fmla="*/ 61708 h 219238"/>
              <a:gd name="connsiteX3" fmla="*/ 0 w 336588"/>
              <a:gd name="connsiteY3" fmla="*/ 61708 h 219238"/>
              <a:gd name="connsiteX0" fmla="*/ 472212 w 472212"/>
              <a:gd name="connsiteY0" fmla="*/ 0 h 343029"/>
              <a:gd name="connsiteX1" fmla="*/ 218782 w 472212"/>
              <a:gd name="connsiteY1" fmla="*/ 339688 h 343029"/>
              <a:gd name="connsiteX2" fmla="*/ 0 w 472212"/>
              <a:gd name="connsiteY2" fmla="*/ 182613 h 343029"/>
              <a:gd name="connsiteX3" fmla="*/ 0 w 472212"/>
              <a:gd name="connsiteY3" fmla="*/ 182613 h 343029"/>
              <a:gd name="connsiteX0" fmla="*/ 617428 w 617428"/>
              <a:gd name="connsiteY0" fmla="*/ 0 h 343029"/>
              <a:gd name="connsiteX1" fmla="*/ 363998 w 617428"/>
              <a:gd name="connsiteY1" fmla="*/ 339688 h 343029"/>
              <a:gd name="connsiteX2" fmla="*/ 145216 w 617428"/>
              <a:gd name="connsiteY2" fmla="*/ 182613 h 343029"/>
              <a:gd name="connsiteX3" fmla="*/ 0 w 617428"/>
              <a:gd name="connsiteY3" fmla="*/ 164958 h 343029"/>
              <a:gd name="connsiteX0" fmla="*/ 617428 w 617428"/>
              <a:gd name="connsiteY0" fmla="*/ 0 h 342550"/>
              <a:gd name="connsiteX1" fmla="*/ 363998 w 617428"/>
              <a:gd name="connsiteY1" fmla="*/ 339688 h 342550"/>
              <a:gd name="connsiteX2" fmla="*/ 8668 w 617428"/>
              <a:gd name="connsiteY2" fmla="*/ 172080 h 342550"/>
              <a:gd name="connsiteX3" fmla="*/ 0 w 617428"/>
              <a:gd name="connsiteY3" fmla="*/ 164958 h 342550"/>
              <a:gd name="connsiteX0" fmla="*/ 617428 w 617428"/>
              <a:gd name="connsiteY0" fmla="*/ 0 h 193304"/>
              <a:gd name="connsiteX1" fmla="*/ 296815 w 617428"/>
              <a:gd name="connsiteY1" fmla="*/ 182856 h 193304"/>
              <a:gd name="connsiteX2" fmla="*/ 8668 w 617428"/>
              <a:gd name="connsiteY2" fmla="*/ 172080 h 193304"/>
              <a:gd name="connsiteX3" fmla="*/ 0 w 617428"/>
              <a:gd name="connsiteY3" fmla="*/ 164958 h 193304"/>
            </a:gdLst>
            <a:ahLst/>
            <a:cxnLst>
              <a:cxn ang="0">
                <a:pos x="connsiteX0" y="connsiteY0"/>
              </a:cxn>
              <a:cxn ang="0">
                <a:pos x="connsiteX1" y="connsiteY1"/>
              </a:cxn>
              <a:cxn ang="0">
                <a:pos x="connsiteX2" y="connsiteY2"/>
              </a:cxn>
              <a:cxn ang="0">
                <a:pos x="connsiteX3" y="connsiteY3"/>
              </a:cxn>
            </a:cxnLst>
            <a:rect l="l" t="t" r="r" b="b"/>
            <a:pathLst>
              <a:path w="617428" h="193304">
                <a:moveTo>
                  <a:pt x="617428" y="0"/>
                </a:moveTo>
                <a:cubicBezTo>
                  <a:pt x="586574" y="104249"/>
                  <a:pt x="398275" y="154176"/>
                  <a:pt x="296815" y="182856"/>
                </a:cubicBezTo>
                <a:cubicBezTo>
                  <a:pt x="195355" y="211536"/>
                  <a:pt x="8668" y="172080"/>
                  <a:pt x="8668" y="172080"/>
                </a:cubicBezTo>
                <a:lnTo>
                  <a:pt x="0" y="164958"/>
                </a:lnTo>
              </a:path>
            </a:pathLst>
          </a:custGeom>
          <a:ln w="3810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2614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線コネクタ 70">
            <a:extLst>
              <a:ext uri="{FF2B5EF4-FFF2-40B4-BE49-F238E27FC236}">
                <a16:creationId xmlns:a16="http://schemas.microsoft.com/office/drawing/2014/main" id="{7BB155EE-E4AF-4474-A142-7E2394B3A8C4}"/>
              </a:ext>
            </a:extLst>
          </p:cNvPr>
          <p:cNvCxnSpPr>
            <a:cxnSpLocks/>
          </p:cNvCxnSpPr>
          <p:nvPr/>
        </p:nvCxnSpPr>
        <p:spPr>
          <a:xfrm flipH="1">
            <a:off x="1033968" y="729507"/>
            <a:ext cx="417583" cy="605103"/>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3568835474"/>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bg1">
                              <a:lumMod val="85000"/>
                            </a:schemeClr>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27" name="グループ化 26">
            <a:extLst>
              <a:ext uri="{FF2B5EF4-FFF2-40B4-BE49-F238E27FC236}">
                <a16:creationId xmlns:a16="http://schemas.microsoft.com/office/drawing/2014/main" id="{96E39583-0C19-4AA9-8A3A-29B8FD8A5F3B}"/>
              </a:ext>
            </a:extLst>
          </p:cNvPr>
          <p:cNvGrpSpPr/>
          <p:nvPr/>
        </p:nvGrpSpPr>
        <p:grpSpPr>
          <a:xfrm>
            <a:off x="1026309" y="774279"/>
            <a:ext cx="4860664" cy="5365695"/>
            <a:chOff x="518562" y="544505"/>
            <a:chExt cx="4751149" cy="5402859"/>
          </a:xfrm>
          <a:solidFill>
            <a:srgbClr val="ECD9C6"/>
          </a:solidFill>
        </p:grpSpPr>
        <p:sp>
          <p:nvSpPr>
            <p:cNvPr id="16" name="正方形/長方形 15">
              <a:extLst>
                <a:ext uri="{FF2B5EF4-FFF2-40B4-BE49-F238E27FC236}">
                  <a16:creationId xmlns:a16="http://schemas.microsoft.com/office/drawing/2014/main" id="{8B4D178F-0DF7-4A9C-BA80-C49366613E9C}"/>
                </a:ext>
              </a:extLst>
            </p:cNvPr>
            <p:cNvSpPr/>
            <p:nvPr/>
          </p:nvSpPr>
          <p:spPr>
            <a:xfrm>
              <a:off x="529315" y="417387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5586BF9-3B73-4CB6-9874-AF7243086AEC}"/>
                </a:ext>
              </a:extLst>
            </p:cNvPr>
            <p:cNvSpPr/>
            <p:nvPr/>
          </p:nvSpPr>
          <p:spPr>
            <a:xfrm>
              <a:off x="1598059" y="544505"/>
              <a:ext cx="3671652" cy="131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66F8F78-229F-4D0F-919D-5AC7B786FC71}"/>
                </a:ext>
              </a:extLst>
            </p:cNvPr>
            <p:cNvSpPr/>
            <p:nvPr/>
          </p:nvSpPr>
          <p:spPr>
            <a:xfrm>
              <a:off x="1598059" y="185793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7A7741F1-A4BF-4392-8A63-C9AEC7583626}"/>
                </a:ext>
              </a:extLst>
            </p:cNvPr>
            <p:cNvSpPr/>
            <p:nvPr/>
          </p:nvSpPr>
          <p:spPr>
            <a:xfrm>
              <a:off x="4935635" y="184762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7DAEF646-AC72-47CC-BF5E-D9E8AFD2ED23}"/>
                </a:ext>
              </a:extLst>
            </p:cNvPr>
            <p:cNvSpPr/>
            <p:nvPr/>
          </p:nvSpPr>
          <p:spPr>
            <a:xfrm>
              <a:off x="1655915"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224429E-F72F-4FE7-8919-CAC26BF62027}"/>
                </a:ext>
              </a:extLst>
            </p:cNvPr>
            <p:cNvSpPr/>
            <p:nvPr/>
          </p:nvSpPr>
          <p:spPr>
            <a:xfrm>
              <a:off x="4904888"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E8C09A7E-E3C3-47BF-8E62-D69C35624F29}"/>
                </a:ext>
              </a:extLst>
            </p:cNvPr>
            <p:cNvSpPr/>
            <p:nvPr/>
          </p:nvSpPr>
          <p:spPr>
            <a:xfrm>
              <a:off x="3811088" y="418543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8330A9EA-B345-4BF7-A0C2-B1C0E5A83B59}"/>
                </a:ext>
              </a:extLst>
            </p:cNvPr>
            <p:cNvSpPr/>
            <p:nvPr/>
          </p:nvSpPr>
          <p:spPr>
            <a:xfrm>
              <a:off x="518562" y="2896008"/>
              <a:ext cx="4751149" cy="1300983"/>
            </a:xfrm>
            <a:prstGeom prst="parallelogram">
              <a:avLst>
                <a:gd name="adj" fmla="val 859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D1ED4A55-2FEA-4B5C-9774-2B3FE8560438}"/>
              </a:ext>
            </a:extLst>
          </p:cNvPr>
          <p:cNvSpPr/>
          <p:nvPr/>
        </p:nvSpPr>
        <p:spPr>
          <a:xfrm flipH="1" flipV="1">
            <a:off x="1005853" y="624649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7465694-1FEB-46F3-9DFB-06A30433BB50}"/>
              </a:ext>
            </a:extLst>
          </p:cNvPr>
          <p:cNvSpPr/>
          <p:nvPr/>
        </p:nvSpPr>
        <p:spPr>
          <a:xfrm flipH="1" flipV="1">
            <a:off x="5250966" y="624024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78933FC-F442-4D07-ACDE-34629E4A964F}"/>
              </a:ext>
            </a:extLst>
          </p:cNvPr>
          <p:cNvSpPr/>
          <p:nvPr/>
        </p:nvSpPr>
        <p:spPr>
          <a:xfrm flipH="1" flipV="1">
            <a:off x="5281141" y="129948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83186A8-A2FA-40EB-AFB3-7CA1022AD02F}"/>
              </a:ext>
            </a:extLst>
          </p:cNvPr>
          <p:cNvSpPr/>
          <p:nvPr/>
        </p:nvSpPr>
        <p:spPr>
          <a:xfrm flipH="1" flipV="1">
            <a:off x="5645955" y="714740"/>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74693E2-E240-4733-AA1F-6C8D38410F2C}"/>
              </a:ext>
            </a:extLst>
          </p:cNvPr>
          <p:cNvSpPr/>
          <p:nvPr/>
        </p:nvSpPr>
        <p:spPr>
          <a:xfrm flipH="1" flipV="1">
            <a:off x="5645955" y="572666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A832D01-1C57-4055-8A56-85E7A1636F15}"/>
              </a:ext>
            </a:extLst>
          </p:cNvPr>
          <p:cNvSpPr txBox="1"/>
          <p:nvPr/>
        </p:nvSpPr>
        <p:spPr>
          <a:xfrm>
            <a:off x="608637" y="108714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7" name="テキスト ボックス 36">
            <a:extLst>
              <a:ext uri="{FF2B5EF4-FFF2-40B4-BE49-F238E27FC236}">
                <a16:creationId xmlns:a16="http://schemas.microsoft.com/office/drawing/2014/main" id="{76B2671D-C81C-4537-89F1-77261707396D}"/>
              </a:ext>
            </a:extLst>
          </p:cNvPr>
          <p:cNvSpPr txBox="1"/>
          <p:nvPr/>
        </p:nvSpPr>
        <p:spPr>
          <a:xfrm>
            <a:off x="5130218" y="79288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２</a:t>
            </a:r>
          </a:p>
        </p:txBody>
      </p:sp>
      <p:sp>
        <p:nvSpPr>
          <p:cNvPr id="38" name="テキスト ボックス 37">
            <a:extLst>
              <a:ext uri="{FF2B5EF4-FFF2-40B4-BE49-F238E27FC236}">
                <a16:creationId xmlns:a16="http://schemas.microsoft.com/office/drawing/2014/main" id="{2AAC7C80-93D7-459A-88C4-1979D20B61FA}"/>
              </a:ext>
            </a:extLst>
          </p:cNvPr>
          <p:cNvSpPr txBox="1"/>
          <p:nvPr/>
        </p:nvSpPr>
        <p:spPr>
          <a:xfrm>
            <a:off x="5613671" y="20807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0" name="テキスト ボックス 39">
            <a:extLst>
              <a:ext uri="{FF2B5EF4-FFF2-40B4-BE49-F238E27FC236}">
                <a16:creationId xmlns:a16="http://schemas.microsoft.com/office/drawing/2014/main" id="{ACB4EEFA-A8FA-40CB-A378-9EC5B0F3B5B9}"/>
              </a:ext>
            </a:extLst>
          </p:cNvPr>
          <p:cNvSpPr txBox="1"/>
          <p:nvPr/>
        </p:nvSpPr>
        <p:spPr>
          <a:xfrm>
            <a:off x="5772254" y="564182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1" name="テキスト ボックス 40">
            <a:extLst>
              <a:ext uri="{FF2B5EF4-FFF2-40B4-BE49-F238E27FC236}">
                <a16:creationId xmlns:a16="http://schemas.microsoft.com/office/drawing/2014/main" id="{60112CA9-A371-4230-A92B-85C9F5C866FB}"/>
              </a:ext>
            </a:extLst>
          </p:cNvPr>
          <p:cNvSpPr txBox="1"/>
          <p:nvPr/>
        </p:nvSpPr>
        <p:spPr>
          <a:xfrm>
            <a:off x="5326413" y="624494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2" name="テキスト ボックス 41">
            <a:extLst>
              <a:ext uri="{FF2B5EF4-FFF2-40B4-BE49-F238E27FC236}">
                <a16:creationId xmlns:a16="http://schemas.microsoft.com/office/drawing/2014/main" id="{A76907F1-414B-43D5-82AA-9681E0177985}"/>
              </a:ext>
            </a:extLst>
          </p:cNvPr>
          <p:cNvSpPr txBox="1"/>
          <p:nvPr/>
        </p:nvSpPr>
        <p:spPr>
          <a:xfrm>
            <a:off x="588827" y="605557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cxnSp>
        <p:nvCxnSpPr>
          <p:cNvPr id="58" name="直線コネクタ 57">
            <a:extLst>
              <a:ext uri="{FF2B5EF4-FFF2-40B4-BE49-F238E27FC236}">
                <a16:creationId xmlns:a16="http://schemas.microsoft.com/office/drawing/2014/main" id="{68590068-5E3F-4215-87BC-2493F018CC78}"/>
              </a:ext>
            </a:extLst>
          </p:cNvPr>
          <p:cNvCxnSpPr>
            <a:cxnSpLocks/>
          </p:cNvCxnSpPr>
          <p:nvPr/>
        </p:nvCxnSpPr>
        <p:spPr>
          <a:xfrm>
            <a:off x="1054224" y="1321883"/>
            <a:ext cx="0" cy="4968122"/>
          </a:xfrm>
          <a:prstGeom prst="line">
            <a:avLst/>
          </a:prstGeom>
          <a:ln w="38100"/>
        </p:spPr>
        <p:style>
          <a:lnRef idx="1">
            <a:schemeClr val="dk1"/>
          </a:lnRef>
          <a:fillRef idx="0">
            <a:schemeClr val="dk1"/>
          </a:fillRef>
          <a:effectRef idx="0">
            <a:schemeClr val="dk1"/>
          </a:effectRef>
          <a:fontRef idx="minor">
            <a:schemeClr val="tx1"/>
          </a:fontRef>
        </p:style>
      </p:cxnSp>
      <p:sp>
        <p:nvSpPr>
          <p:cNvPr id="46" name="星: 5 pt 45">
            <a:extLst>
              <a:ext uri="{FF2B5EF4-FFF2-40B4-BE49-F238E27FC236}">
                <a16:creationId xmlns:a16="http://schemas.microsoft.com/office/drawing/2014/main" id="{21E1905D-77A5-4779-945D-0EC4387618A7}"/>
              </a:ext>
            </a:extLst>
          </p:cNvPr>
          <p:cNvSpPr/>
          <p:nvPr/>
        </p:nvSpPr>
        <p:spPr>
          <a:xfrm rot="19452579" flipH="1" flipV="1">
            <a:off x="972672" y="1246268"/>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3663AC1F-DD38-4EE2-9E5D-5B27473E466C}"/>
              </a:ext>
            </a:extLst>
          </p:cNvPr>
          <p:cNvCxnSpPr>
            <a:cxnSpLocks/>
          </p:cNvCxnSpPr>
          <p:nvPr/>
        </p:nvCxnSpPr>
        <p:spPr>
          <a:xfrm flipH="1">
            <a:off x="5300475" y="1308800"/>
            <a:ext cx="10639" cy="4994287"/>
          </a:xfrm>
          <a:prstGeom prst="line">
            <a:avLst/>
          </a:prstGeom>
          <a:ln w="38100"/>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8E2C1498-5CB0-4AA7-8AC5-85D3B7C534AE}"/>
              </a:ext>
            </a:extLst>
          </p:cNvPr>
          <p:cNvCxnSpPr>
            <a:cxnSpLocks/>
          </p:cNvCxnSpPr>
          <p:nvPr/>
        </p:nvCxnSpPr>
        <p:spPr>
          <a:xfrm>
            <a:off x="1026309" y="1325230"/>
            <a:ext cx="4273995" cy="11228"/>
          </a:xfrm>
          <a:prstGeom prst="line">
            <a:avLst/>
          </a:prstGeom>
          <a:ln w="381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0566B73-3A09-4188-B317-20CE1A3686D8}"/>
              </a:ext>
            </a:extLst>
          </p:cNvPr>
          <p:cNvCxnSpPr>
            <a:cxnSpLocks/>
          </p:cNvCxnSpPr>
          <p:nvPr/>
        </p:nvCxnSpPr>
        <p:spPr>
          <a:xfrm>
            <a:off x="1425421" y="743150"/>
            <a:ext cx="4273995" cy="11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0FF9B5D-8681-46EE-9964-07FF0466EFFE}"/>
              </a:ext>
            </a:extLst>
          </p:cNvPr>
          <p:cNvCxnSpPr>
            <a:cxnSpLocks/>
          </p:cNvCxnSpPr>
          <p:nvPr/>
        </p:nvCxnSpPr>
        <p:spPr>
          <a:xfrm flipH="1">
            <a:off x="5671570" y="772019"/>
            <a:ext cx="10639" cy="4994287"/>
          </a:xfrm>
          <a:prstGeom prst="line">
            <a:avLst/>
          </a:prstGeom>
          <a:ln w="3810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47" name="フリーフォーム: 図形 46">
            <a:extLst>
              <a:ext uri="{FF2B5EF4-FFF2-40B4-BE49-F238E27FC236}">
                <a16:creationId xmlns:a16="http://schemas.microsoft.com/office/drawing/2014/main" id="{8CF2EC06-3ED1-4C78-A2B5-6303F6B84482}"/>
              </a:ext>
            </a:extLst>
          </p:cNvPr>
          <p:cNvSpPr/>
          <p:nvPr/>
        </p:nvSpPr>
        <p:spPr>
          <a:xfrm rot="19003593">
            <a:off x="5205026" y="979284"/>
            <a:ext cx="617428" cy="193304"/>
          </a:xfrm>
          <a:custGeom>
            <a:avLst/>
            <a:gdLst>
              <a:gd name="connsiteX0" fmla="*/ 336588 w 336588"/>
              <a:gd name="connsiteY0" fmla="*/ 0 h 219238"/>
              <a:gd name="connsiteX1" fmla="*/ 218782 w 336588"/>
              <a:gd name="connsiteY1" fmla="*/ 218783 h 219238"/>
              <a:gd name="connsiteX2" fmla="*/ 0 w 336588"/>
              <a:gd name="connsiteY2" fmla="*/ 61708 h 219238"/>
              <a:gd name="connsiteX3" fmla="*/ 0 w 336588"/>
              <a:gd name="connsiteY3" fmla="*/ 61708 h 219238"/>
              <a:gd name="connsiteX0" fmla="*/ 472212 w 472212"/>
              <a:gd name="connsiteY0" fmla="*/ 0 h 343029"/>
              <a:gd name="connsiteX1" fmla="*/ 218782 w 472212"/>
              <a:gd name="connsiteY1" fmla="*/ 339688 h 343029"/>
              <a:gd name="connsiteX2" fmla="*/ 0 w 472212"/>
              <a:gd name="connsiteY2" fmla="*/ 182613 h 343029"/>
              <a:gd name="connsiteX3" fmla="*/ 0 w 472212"/>
              <a:gd name="connsiteY3" fmla="*/ 182613 h 343029"/>
              <a:gd name="connsiteX0" fmla="*/ 617428 w 617428"/>
              <a:gd name="connsiteY0" fmla="*/ 0 h 343029"/>
              <a:gd name="connsiteX1" fmla="*/ 363998 w 617428"/>
              <a:gd name="connsiteY1" fmla="*/ 339688 h 343029"/>
              <a:gd name="connsiteX2" fmla="*/ 145216 w 617428"/>
              <a:gd name="connsiteY2" fmla="*/ 182613 h 343029"/>
              <a:gd name="connsiteX3" fmla="*/ 0 w 617428"/>
              <a:gd name="connsiteY3" fmla="*/ 164958 h 343029"/>
              <a:gd name="connsiteX0" fmla="*/ 617428 w 617428"/>
              <a:gd name="connsiteY0" fmla="*/ 0 h 342550"/>
              <a:gd name="connsiteX1" fmla="*/ 363998 w 617428"/>
              <a:gd name="connsiteY1" fmla="*/ 339688 h 342550"/>
              <a:gd name="connsiteX2" fmla="*/ 8668 w 617428"/>
              <a:gd name="connsiteY2" fmla="*/ 172080 h 342550"/>
              <a:gd name="connsiteX3" fmla="*/ 0 w 617428"/>
              <a:gd name="connsiteY3" fmla="*/ 164958 h 342550"/>
              <a:gd name="connsiteX0" fmla="*/ 617428 w 617428"/>
              <a:gd name="connsiteY0" fmla="*/ 0 h 193304"/>
              <a:gd name="connsiteX1" fmla="*/ 296815 w 617428"/>
              <a:gd name="connsiteY1" fmla="*/ 182856 h 193304"/>
              <a:gd name="connsiteX2" fmla="*/ 8668 w 617428"/>
              <a:gd name="connsiteY2" fmla="*/ 172080 h 193304"/>
              <a:gd name="connsiteX3" fmla="*/ 0 w 617428"/>
              <a:gd name="connsiteY3" fmla="*/ 164958 h 193304"/>
            </a:gdLst>
            <a:ahLst/>
            <a:cxnLst>
              <a:cxn ang="0">
                <a:pos x="connsiteX0" y="connsiteY0"/>
              </a:cxn>
              <a:cxn ang="0">
                <a:pos x="connsiteX1" y="connsiteY1"/>
              </a:cxn>
              <a:cxn ang="0">
                <a:pos x="connsiteX2" y="connsiteY2"/>
              </a:cxn>
              <a:cxn ang="0">
                <a:pos x="connsiteX3" y="connsiteY3"/>
              </a:cxn>
            </a:cxnLst>
            <a:rect l="l" t="t" r="r" b="b"/>
            <a:pathLst>
              <a:path w="617428" h="193304">
                <a:moveTo>
                  <a:pt x="617428" y="0"/>
                </a:moveTo>
                <a:cubicBezTo>
                  <a:pt x="586574" y="104249"/>
                  <a:pt x="398275" y="154176"/>
                  <a:pt x="296815" y="182856"/>
                </a:cubicBezTo>
                <a:cubicBezTo>
                  <a:pt x="195355" y="211536"/>
                  <a:pt x="8668" y="172080"/>
                  <a:pt x="8668" y="172080"/>
                </a:cubicBezTo>
                <a:lnTo>
                  <a:pt x="0" y="164958"/>
                </a:lnTo>
              </a:path>
            </a:pathLst>
          </a:custGeom>
          <a:ln w="3810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9215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線コネクタ 70">
            <a:extLst>
              <a:ext uri="{FF2B5EF4-FFF2-40B4-BE49-F238E27FC236}">
                <a16:creationId xmlns:a16="http://schemas.microsoft.com/office/drawing/2014/main" id="{7BB155EE-E4AF-4474-A142-7E2394B3A8C4}"/>
              </a:ext>
            </a:extLst>
          </p:cNvPr>
          <p:cNvCxnSpPr>
            <a:cxnSpLocks/>
          </p:cNvCxnSpPr>
          <p:nvPr/>
        </p:nvCxnSpPr>
        <p:spPr>
          <a:xfrm flipH="1">
            <a:off x="1033968" y="729507"/>
            <a:ext cx="417583" cy="605103"/>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367944651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endPar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endPar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ほ</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pSp>
        <p:nvGrpSpPr>
          <p:cNvPr id="27" name="グループ化 26">
            <a:extLst>
              <a:ext uri="{FF2B5EF4-FFF2-40B4-BE49-F238E27FC236}">
                <a16:creationId xmlns:a16="http://schemas.microsoft.com/office/drawing/2014/main" id="{96E39583-0C19-4AA9-8A3A-29B8FD8A5F3B}"/>
              </a:ext>
            </a:extLst>
          </p:cNvPr>
          <p:cNvGrpSpPr/>
          <p:nvPr/>
        </p:nvGrpSpPr>
        <p:grpSpPr>
          <a:xfrm>
            <a:off x="1026309" y="774279"/>
            <a:ext cx="4860664" cy="5365695"/>
            <a:chOff x="518562" y="544505"/>
            <a:chExt cx="4751149" cy="5402859"/>
          </a:xfrm>
          <a:solidFill>
            <a:srgbClr val="ECD9C6"/>
          </a:solidFill>
        </p:grpSpPr>
        <p:sp>
          <p:nvSpPr>
            <p:cNvPr id="16" name="正方形/長方形 15">
              <a:extLst>
                <a:ext uri="{FF2B5EF4-FFF2-40B4-BE49-F238E27FC236}">
                  <a16:creationId xmlns:a16="http://schemas.microsoft.com/office/drawing/2014/main" id="{8B4D178F-0DF7-4A9C-BA80-C49366613E9C}"/>
                </a:ext>
              </a:extLst>
            </p:cNvPr>
            <p:cNvSpPr/>
            <p:nvPr/>
          </p:nvSpPr>
          <p:spPr>
            <a:xfrm>
              <a:off x="529315" y="417387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5586BF9-3B73-4CB6-9874-AF7243086AEC}"/>
                </a:ext>
              </a:extLst>
            </p:cNvPr>
            <p:cNvSpPr/>
            <p:nvPr/>
          </p:nvSpPr>
          <p:spPr>
            <a:xfrm>
              <a:off x="1598059" y="544505"/>
              <a:ext cx="3671652" cy="1313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66F8F78-229F-4D0F-919D-5AC7B786FC71}"/>
                </a:ext>
              </a:extLst>
            </p:cNvPr>
            <p:cNvSpPr/>
            <p:nvPr/>
          </p:nvSpPr>
          <p:spPr>
            <a:xfrm>
              <a:off x="1598059" y="185793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7A7741F1-A4BF-4392-8A63-C9AEC7583626}"/>
                </a:ext>
              </a:extLst>
            </p:cNvPr>
            <p:cNvSpPr/>
            <p:nvPr/>
          </p:nvSpPr>
          <p:spPr>
            <a:xfrm>
              <a:off x="4935635" y="1847627"/>
              <a:ext cx="334076" cy="1048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7DAEF646-AC72-47CC-BF5E-D9E8AFD2ED23}"/>
                </a:ext>
              </a:extLst>
            </p:cNvPr>
            <p:cNvSpPr/>
            <p:nvPr/>
          </p:nvSpPr>
          <p:spPr>
            <a:xfrm>
              <a:off x="1655915"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224429E-F72F-4FE7-8919-CAC26BF62027}"/>
                </a:ext>
              </a:extLst>
            </p:cNvPr>
            <p:cNvSpPr/>
            <p:nvPr/>
          </p:nvSpPr>
          <p:spPr>
            <a:xfrm>
              <a:off x="4904888" y="2896008"/>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E8C09A7E-E3C3-47BF-8E62-D69C35624F29}"/>
                </a:ext>
              </a:extLst>
            </p:cNvPr>
            <p:cNvSpPr/>
            <p:nvPr/>
          </p:nvSpPr>
          <p:spPr>
            <a:xfrm>
              <a:off x="3811088" y="4185433"/>
              <a:ext cx="362984" cy="176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8330A9EA-B345-4BF7-A0C2-B1C0E5A83B59}"/>
                </a:ext>
              </a:extLst>
            </p:cNvPr>
            <p:cNvSpPr/>
            <p:nvPr/>
          </p:nvSpPr>
          <p:spPr>
            <a:xfrm>
              <a:off x="518562" y="2896008"/>
              <a:ext cx="4751149" cy="1300983"/>
            </a:xfrm>
            <a:prstGeom prst="parallelogram">
              <a:avLst>
                <a:gd name="adj" fmla="val 859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D1ED4A55-2FEA-4B5C-9774-2B3FE8560438}"/>
              </a:ext>
            </a:extLst>
          </p:cNvPr>
          <p:cNvSpPr/>
          <p:nvPr/>
        </p:nvSpPr>
        <p:spPr>
          <a:xfrm flipH="1" flipV="1">
            <a:off x="1005853" y="624649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7465694-1FEB-46F3-9DFB-06A30433BB50}"/>
              </a:ext>
            </a:extLst>
          </p:cNvPr>
          <p:cNvSpPr/>
          <p:nvPr/>
        </p:nvSpPr>
        <p:spPr>
          <a:xfrm flipH="1" flipV="1">
            <a:off x="5250966" y="6240242"/>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78933FC-F442-4D07-ACDE-34629E4A964F}"/>
              </a:ext>
            </a:extLst>
          </p:cNvPr>
          <p:cNvSpPr/>
          <p:nvPr/>
        </p:nvSpPr>
        <p:spPr>
          <a:xfrm flipH="1" flipV="1">
            <a:off x="5281141" y="129948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83186A8-A2FA-40EB-AFB3-7CA1022AD02F}"/>
              </a:ext>
            </a:extLst>
          </p:cNvPr>
          <p:cNvSpPr/>
          <p:nvPr/>
        </p:nvSpPr>
        <p:spPr>
          <a:xfrm flipH="1" flipV="1">
            <a:off x="5645955" y="714740"/>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74693E2-E240-4733-AA1F-6C8D38410F2C}"/>
              </a:ext>
            </a:extLst>
          </p:cNvPr>
          <p:cNvSpPr/>
          <p:nvPr/>
        </p:nvSpPr>
        <p:spPr>
          <a:xfrm flipH="1" flipV="1">
            <a:off x="5645955" y="5726669"/>
            <a:ext cx="79275" cy="79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A832D01-1C57-4055-8A56-85E7A1636F15}"/>
              </a:ext>
            </a:extLst>
          </p:cNvPr>
          <p:cNvSpPr txBox="1"/>
          <p:nvPr/>
        </p:nvSpPr>
        <p:spPr>
          <a:xfrm>
            <a:off x="588827" y="108327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37" name="テキスト ボックス 36">
            <a:extLst>
              <a:ext uri="{FF2B5EF4-FFF2-40B4-BE49-F238E27FC236}">
                <a16:creationId xmlns:a16="http://schemas.microsoft.com/office/drawing/2014/main" id="{76B2671D-C81C-4537-89F1-77261707396D}"/>
              </a:ext>
            </a:extLst>
          </p:cNvPr>
          <p:cNvSpPr txBox="1"/>
          <p:nvPr/>
        </p:nvSpPr>
        <p:spPr>
          <a:xfrm>
            <a:off x="5130218" y="792880"/>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２</a:t>
            </a:r>
          </a:p>
        </p:txBody>
      </p:sp>
      <p:sp>
        <p:nvSpPr>
          <p:cNvPr id="38" name="テキスト ボックス 37">
            <a:extLst>
              <a:ext uri="{FF2B5EF4-FFF2-40B4-BE49-F238E27FC236}">
                <a16:creationId xmlns:a16="http://schemas.microsoft.com/office/drawing/2014/main" id="{2AAC7C80-93D7-459A-88C4-1979D20B61FA}"/>
              </a:ext>
            </a:extLst>
          </p:cNvPr>
          <p:cNvSpPr txBox="1"/>
          <p:nvPr/>
        </p:nvSpPr>
        <p:spPr>
          <a:xfrm>
            <a:off x="5613671" y="208071"/>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40" name="テキスト ボックス 39">
            <a:extLst>
              <a:ext uri="{FF2B5EF4-FFF2-40B4-BE49-F238E27FC236}">
                <a16:creationId xmlns:a16="http://schemas.microsoft.com/office/drawing/2014/main" id="{ACB4EEFA-A8FA-40CB-A378-9EC5B0F3B5B9}"/>
              </a:ext>
            </a:extLst>
          </p:cNvPr>
          <p:cNvSpPr txBox="1"/>
          <p:nvPr/>
        </p:nvSpPr>
        <p:spPr>
          <a:xfrm>
            <a:off x="5772254" y="564182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41" name="テキスト ボックス 40">
            <a:extLst>
              <a:ext uri="{FF2B5EF4-FFF2-40B4-BE49-F238E27FC236}">
                <a16:creationId xmlns:a16="http://schemas.microsoft.com/office/drawing/2014/main" id="{60112CA9-A371-4230-A92B-85C9F5C866FB}"/>
              </a:ext>
            </a:extLst>
          </p:cNvPr>
          <p:cNvSpPr txBox="1"/>
          <p:nvPr/>
        </p:nvSpPr>
        <p:spPr>
          <a:xfrm>
            <a:off x="5326413" y="639080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42" name="テキスト ボックス 41">
            <a:extLst>
              <a:ext uri="{FF2B5EF4-FFF2-40B4-BE49-F238E27FC236}">
                <a16:creationId xmlns:a16="http://schemas.microsoft.com/office/drawing/2014/main" id="{A76907F1-414B-43D5-82AA-9681E0177985}"/>
              </a:ext>
            </a:extLst>
          </p:cNvPr>
          <p:cNvSpPr txBox="1"/>
          <p:nvPr/>
        </p:nvSpPr>
        <p:spPr>
          <a:xfrm>
            <a:off x="588827" y="6302409"/>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cxnSp>
        <p:nvCxnSpPr>
          <p:cNvPr id="58" name="直線コネクタ 57">
            <a:extLst>
              <a:ext uri="{FF2B5EF4-FFF2-40B4-BE49-F238E27FC236}">
                <a16:creationId xmlns:a16="http://schemas.microsoft.com/office/drawing/2014/main" id="{68590068-5E3F-4215-87BC-2493F018CC78}"/>
              </a:ext>
            </a:extLst>
          </p:cNvPr>
          <p:cNvCxnSpPr>
            <a:cxnSpLocks/>
          </p:cNvCxnSpPr>
          <p:nvPr/>
        </p:nvCxnSpPr>
        <p:spPr>
          <a:xfrm>
            <a:off x="1048614" y="1333099"/>
            <a:ext cx="0" cy="4968122"/>
          </a:xfrm>
          <a:prstGeom prst="line">
            <a:avLst/>
          </a:prstGeom>
          <a:ln w="38100"/>
        </p:spPr>
        <p:style>
          <a:lnRef idx="1">
            <a:schemeClr val="dk1"/>
          </a:lnRef>
          <a:fillRef idx="0">
            <a:schemeClr val="dk1"/>
          </a:fillRef>
          <a:effectRef idx="0">
            <a:schemeClr val="dk1"/>
          </a:effectRef>
          <a:fontRef idx="minor">
            <a:schemeClr val="tx1"/>
          </a:fontRef>
        </p:style>
      </p:cxnSp>
      <p:sp>
        <p:nvSpPr>
          <p:cNvPr id="46" name="星: 5 pt 45">
            <a:extLst>
              <a:ext uri="{FF2B5EF4-FFF2-40B4-BE49-F238E27FC236}">
                <a16:creationId xmlns:a16="http://schemas.microsoft.com/office/drawing/2014/main" id="{21E1905D-77A5-4779-945D-0EC4387618A7}"/>
              </a:ext>
            </a:extLst>
          </p:cNvPr>
          <p:cNvSpPr/>
          <p:nvPr/>
        </p:nvSpPr>
        <p:spPr>
          <a:xfrm rot="19452579" flipH="1" flipV="1">
            <a:off x="952863" y="1242406"/>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3663AC1F-DD38-4EE2-9E5D-5B27473E466C}"/>
              </a:ext>
            </a:extLst>
          </p:cNvPr>
          <p:cNvCxnSpPr>
            <a:cxnSpLocks/>
          </p:cNvCxnSpPr>
          <p:nvPr/>
        </p:nvCxnSpPr>
        <p:spPr>
          <a:xfrm flipH="1">
            <a:off x="5300475" y="1331237"/>
            <a:ext cx="10639" cy="4994287"/>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80566B73-3A09-4188-B317-20CE1A3686D8}"/>
              </a:ext>
            </a:extLst>
          </p:cNvPr>
          <p:cNvCxnSpPr>
            <a:cxnSpLocks/>
          </p:cNvCxnSpPr>
          <p:nvPr/>
        </p:nvCxnSpPr>
        <p:spPr>
          <a:xfrm>
            <a:off x="1425421" y="743150"/>
            <a:ext cx="4273995" cy="112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78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66986807"/>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extLst>
              <p:ext uri="{D42A27DB-BD31-4B8C-83A1-F6EECF244321}">
                <p14:modId xmlns:p14="http://schemas.microsoft.com/office/powerpoint/2010/main" val="1091491909"/>
              </p:ext>
            </p:extLst>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3" name="直線コネクタ 2">
            <a:extLst>
              <a:ext uri="{FF2B5EF4-FFF2-40B4-BE49-F238E27FC236}">
                <a16:creationId xmlns:a16="http://schemas.microsoft.com/office/drawing/2014/main" id="{FF34D32F-26B7-444A-A35E-A44CAEEF053E}"/>
              </a:ext>
            </a:extLst>
          </p:cNvPr>
          <p:cNvCxnSpPr/>
          <p:nvPr/>
        </p:nvCxnSpPr>
        <p:spPr>
          <a:xfrm rot="1557002">
            <a:off x="5077884" y="614304"/>
            <a:ext cx="0" cy="661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21D528C-6D6E-4ABA-A5F0-51145FD5C044}"/>
              </a:ext>
            </a:extLst>
          </p:cNvPr>
          <p:cNvCxnSpPr>
            <a:cxnSpLocks/>
          </p:cNvCxnSpPr>
          <p:nvPr/>
        </p:nvCxnSpPr>
        <p:spPr>
          <a:xfrm rot="1557002" flipH="1">
            <a:off x="3229241" y="3564175"/>
            <a:ext cx="28048" cy="22122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AE6A33F8-50CE-4A6B-9FFD-CB672AAEFD37}"/>
              </a:ext>
            </a:extLst>
          </p:cNvPr>
          <p:cNvSpPr/>
          <p:nvPr/>
        </p:nvSpPr>
        <p:spPr>
          <a:xfrm rot="1557002">
            <a:off x="1843589" y="5257984"/>
            <a:ext cx="914400" cy="510488"/>
          </a:xfrm>
          <a:custGeom>
            <a:avLst/>
            <a:gdLst>
              <a:gd name="connsiteX0" fmla="*/ 992937 w 992937"/>
              <a:gd name="connsiteY0" fmla="*/ 16829 h 600269"/>
              <a:gd name="connsiteX1" fmla="*/ 504883 w 992937"/>
              <a:gd name="connsiteY1" fmla="*/ 600250 h 600269"/>
              <a:gd name="connsiteX2" fmla="*/ 0 w 992937"/>
              <a:gd name="connsiteY2" fmla="*/ 0 h 600269"/>
              <a:gd name="connsiteX0" fmla="*/ 992937 w 992937"/>
              <a:gd name="connsiteY0" fmla="*/ 16829 h 342344"/>
              <a:gd name="connsiteX1" fmla="*/ 510493 w 992937"/>
              <a:gd name="connsiteY1" fmla="*/ 342198 h 342344"/>
              <a:gd name="connsiteX2" fmla="*/ 0 w 992937"/>
              <a:gd name="connsiteY2" fmla="*/ 0 h 342344"/>
              <a:gd name="connsiteX0" fmla="*/ 925619 w 925619"/>
              <a:gd name="connsiteY0" fmla="*/ 179514 h 505029"/>
              <a:gd name="connsiteX1" fmla="*/ 443175 w 925619"/>
              <a:gd name="connsiteY1" fmla="*/ 504883 h 505029"/>
              <a:gd name="connsiteX2" fmla="*/ 0 w 925619"/>
              <a:gd name="connsiteY2" fmla="*/ 0 h 505029"/>
            </a:gdLst>
            <a:ahLst/>
            <a:cxnLst>
              <a:cxn ang="0">
                <a:pos x="connsiteX0" y="connsiteY0"/>
              </a:cxn>
              <a:cxn ang="0">
                <a:pos x="connsiteX1" y="connsiteY1"/>
              </a:cxn>
              <a:cxn ang="0">
                <a:pos x="connsiteX2" y="connsiteY2"/>
              </a:cxn>
            </a:cxnLst>
            <a:rect l="l" t="t" r="r" b="b"/>
            <a:pathLst>
              <a:path w="925619" h="505029">
                <a:moveTo>
                  <a:pt x="925619" y="179514"/>
                </a:moveTo>
                <a:cubicBezTo>
                  <a:pt x="764336" y="472627"/>
                  <a:pt x="608664" y="507688"/>
                  <a:pt x="443175" y="504883"/>
                </a:cubicBezTo>
                <a:cubicBezTo>
                  <a:pt x="277686" y="502078"/>
                  <a:pt x="169697" y="298722"/>
                  <a:pt x="0"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B5A7FF74-E8D8-4535-84A8-AA8CFFA898BA}"/>
              </a:ext>
            </a:extLst>
          </p:cNvPr>
          <p:cNvSpPr/>
          <p:nvPr/>
        </p:nvSpPr>
        <p:spPr>
          <a:xfrm rot="1557002">
            <a:off x="1603498" y="471412"/>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図形 14">
            <a:extLst>
              <a:ext uri="{FF2B5EF4-FFF2-40B4-BE49-F238E27FC236}">
                <a16:creationId xmlns:a16="http://schemas.microsoft.com/office/drawing/2014/main" id="{10389BE4-643B-42FA-89D7-F4DEB3B9B766}"/>
              </a:ext>
            </a:extLst>
          </p:cNvPr>
          <p:cNvSpPr/>
          <p:nvPr/>
        </p:nvSpPr>
        <p:spPr>
          <a:xfrm rot="1557002">
            <a:off x="1173038" y="2381807"/>
            <a:ext cx="1412570" cy="423880"/>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12570"/>
              <a:gd name="connsiteY0" fmla="*/ 348112 h 423880"/>
              <a:gd name="connsiteX1" fmla="*/ 779765 w 1412570"/>
              <a:gd name="connsiteY1" fmla="*/ 304 h 423880"/>
              <a:gd name="connsiteX2" fmla="*/ 1408064 w 1412570"/>
              <a:gd name="connsiteY2" fmla="*/ 376161 h 423880"/>
              <a:gd name="connsiteX3" fmla="*/ 1412570 w 1412570"/>
              <a:gd name="connsiteY3" fmla="*/ 423880 h 423880"/>
            </a:gdLst>
            <a:ahLst/>
            <a:cxnLst>
              <a:cxn ang="0">
                <a:pos x="connsiteX0" y="connsiteY0"/>
              </a:cxn>
              <a:cxn ang="0">
                <a:pos x="connsiteX1" y="connsiteY1"/>
              </a:cxn>
              <a:cxn ang="0">
                <a:pos x="connsiteX2" y="connsiteY2"/>
              </a:cxn>
              <a:cxn ang="0">
                <a:pos x="connsiteX3" y="connsiteY3"/>
              </a:cxn>
            </a:cxnLst>
            <a:rect l="l" t="t" r="r" b="b"/>
            <a:pathLst>
              <a:path w="1412570" h="423880">
                <a:moveTo>
                  <a:pt x="0" y="348112"/>
                </a:moveTo>
                <a:cubicBezTo>
                  <a:pt x="284698" y="41909"/>
                  <a:pt x="545088" y="-4371"/>
                  <a:pt x="779765" y="304"/>
                </a:cubicBezTo>
                <a:cubicBezTo>
                  <a:pt x="1014442" y="4979"/>
                  <a:pt x="1408064" y="376161"/>
                  <a:pt x="1408064" y="376161"/>
                </a:cubicBezTo>
                <a:lnTo>
                  <a:pt x="1412570" y="42388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855AFBC5-E756-4A13-9FEA-EA26D3305812}"/>
              </a:ext>
            </a:extLst>
          </p:cNvPr>
          <p:cNvSpPr/>
          <p:nvPr/>
        </p:nvSpPr>
        <p:spPr>
          <a:xfrm rot="1557002">
            <a:off x="2448471" y="3020078"/>
            <a:ext cx="1415968" cy="38285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15968"/>
              <a:gd name="connsiteY0" fmla="*/ 382851 h 382851"/>
              <a:gd name="connsiteX1" fmla="*/ 787669 w 1415968"/>
              <a:gd name="connsiteY1" fmla="*/ 3 h 382851"/>
              <a:gd name="connsiteX2" fmla="*/ 1415968 w 1415968"/>
              <a:gd name="connsiteY2" fmla="*/ 375860 h 382851"/>
              <a:gd name="connsiteX3" fmla="*/ 1415968 w 1415968"/>
              <a:gd name="connsiteY3" fmla="*/ 375860 h 382851"/>
            </a:gdLst>
            <a:ahLst/>
            <a:cxnLst>
              <a:cxn ang="0">
                <a:pos x="connsiteX0" y="connsiteY0"/>
              </a:cxn>
              <a:cxn ang="0">
                <a:pos x="connsiteX1" y="connsiteY1"/>
              </a:cxn>
              <a:cxn ang="0">
                <a:pos x="connsiteX2" y="connsiteY2"/>
              </a:cxn>
              <a:cxn ang="0">
                <a:pos x="connsiteX3" y="connsiteY3"/>
              </a:cxn>
            </a:cxnLst>
            <a:rect l="l" t="t" r="r" b="b"/>
            <a:pathLst>
              <a:path w="1415968" h="382851">
                <a:moveTo>
                  <a:pt x="0" y="382851"/>
                </a:moveTo>
                <a:cubicBezTo>
                  <a:pt x="284698" y="76648"/>
                  <a:pt x="551674" y="1168"/>
                  <a:pt x="787669" y="3"/>
                </a:cubicBezTo>
                <a:cubicBezTo>
                  <a:pt x="1023664" y="-1162"/>
                  <a:pt x="1415968" y="375860"/>
                  <a:pt x="1415968" y="375860"/>
                </a:cubicBezTo>
                <a:lnTo>
                  <a:pt x="1415968" y="37586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253DEB03-DE8F-40A1-A9A3-E4584728DC1B}"/>
              </a:ext>
            </a:extLst>
          </p:cNvPr>
          <p:cNvSpPr/>
          <p:nvPr/>
        </p:nvSpPr>
        <p:spPr>
          <a:xfrm rot="1557002">
            <a:off x="5054776" y="4302710"/>
            <a:ext cx="1419285" cy="347826"/>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514651"/>
              <a:gd name="connsiteY0" fmla="*/ 348112 h 376161"/>
              <a:gd name="connsiteX1" fmla="*/ 779765 w 1514651"/>
              <a:gd name="connsiteY1" fmla="*/ 304 h 376161"/>
              <a:gd name="connsiteX2" fmla="*/ 1408064 w 1514651"/>
              <a:gd name="connsiteY2" fmla="*/ 376161 h 376161"/>
              <a:gd name="connsiteX3" fmla="*/ 1514651 w 1514651"/>
              <a:gd name="connsiteY3" fmla="*/ 320063 h 376161"/>
              <a:gd name="connsiteX0" fmla="*/ 0 w 1514651"/>
              <a:gd name="connsiteY0" fmla="*/ 347826 h 347826"/>
              <a:gd name="connsiteX1" fmla="*/ 779765 w 1514651"/>
              <a:gd name="connsiteY1" fmla="*/ 18 h 347826"/>
              <a:gd name="connsiteX2" fmla="*/ 1492211 w 1514651"/>
              <a:gd name="connsiteY2" fmla="*/ 330996 h 347826"/>
              <a:gd name="connsiteX3" fmla="*/ 1514651 w 1514651"/>
              <a:gd name="connsiteY3" fmla="*/ 319777 h 347826"/>
              <a:gd name="connsiteX0" fmla="*/ 0 w 1419285"/>
              <a:gd name="connsiteY0" fmla="*/ 347826 h 347826"/>
              <a:gd name="connsiteX1" fmla="*/ 684399 w 1419285"/>
              <a:gd name="connsiteY1" fmla="*/ 18 h 347826"/>
              <a:gd name="connsiteX2" fmla="*/ 1396845 w 1419285"/>
              <a:gd name="connsiteY2" fmla="*/ 330996 h 347826"/>
              <a:gd name="connsiteX3" fmla="*/ 1419285 w 1419285"/>
              <a:gd name="connsiteY3" fmla="*/ 319777 h 347826"/>
            </a:gdLst>
            <a:ahLst/>
            <a:cxnLst>
              <a:cxn ang="0">
                <a:pos x="connsiteX0" y="connsiteY0"/>
              </a:cxn>
              <a:cxn ang="0">
                <a:pos x="connsiteX1" y="connsiteY1"/>
              </a:cxn>
              <a:cxn ang="0">
                <a:pos x="connsiteX2" y="connsiteY2"/>
              </a:cxn>
              <a:cxn ang="0">
                <a:pos x="connsiteX3" y="connsiteY3"/>
              </a:cxn>
            </a:cxnLst>
            <a:rect l="l" t="t" r="r" b="b"/>
            <a:pathLst>
              <a:path w="1419285" h="347826">
                <a:moveTo>
                  <a:pt x="0" y="347826"/>
                </a:moveTo>
                <a:cubicBezTo>
                  <a:pt x="284698" y="41623"/>
                  <a:pt x="451592" y="2823"/>
                  <a:pt x="684399" y="18"/>
                </a:cubicBezTo>
                <a:cubicBezTo>
                  <a:pt x="917206" y="-2787"/>
                  <a:pt x="1396845" y="330996"/>
                  <a:pt x="1396845" y="330996"/>
                </a:cubicBezTo>
                <a:lnTo>
                  <a:pt x="1419285" y="319777"/>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F681304-A2DC-4123-9221-72B011746736}"/>
              </a:ext>
            </a:extLst>
          </p:cNvPr>
          <p:cNvSpPr/>
          <p:nvPr/>
        </p:nvSpPr>
        <p:spPr>
          <a:xfrm rot="1557002">
            <a:off x="3733191" y="3699742"/>
            <a:ext cx="1458552" cy="353433"/>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58552"/>
              <a:gd name="connsiteY0" fmla="*/ 348112 h 376161"/>
              <a:gd name="connsiteX1" fmla="*/ 779765 w 1458552"/>
              <a:gd name="connsiteY1" fmla="*/ 304 h 376161"/>
              <a:gd name="connsiteX2" fmla="*/ 1408064 w 1458552"/>
              <a:gd name="connsiteY2" fmla="*/ 376161 h 376161"/>
              <a:gd name="connsiteX3" fmla="*/ 1458552 w 1458552"/>
              <a:gd name="connsiteY3" fmla="*/ 320063 h 376161"/>
              <a:gd name="connsiteX0" fmla="*/ 0 w 1458552"/>
              <a:gd name="connsiteY0" fmla="*/ 347823 h 353433"/>
              <a:gd name="connsiteX1" fmla="*/ 779765 w 1458552"/>
              <a:gd name="connsiteY1" fmla="*/ 15 h 353433"/>
              <a:gd name="connsiteX2" fmla="*/ 1430503 w 1458552"/>
              <a:gd name="connsiteY2" fmla="*/ 353433 h 353433"/>
              <a:gd name="connsiteX3" fmla="*/ 1458552 w 1458552"/>
              <a:gd name="connsiteY3" fmla="*/ 319774 h 353433"/>
            </a:gdLst>
            <a:ahLst/>
            <a:cxnLst>
              <a:cxn ang="0">
                <a:pos x="connsiteX0" y="connsiteY0"/>
              </a:cxn>
              <a:cxn ang="0">
                <a:pos x="connsiteX1" y="connsiteY1"/>
              </a:cxn>
              <a:cxn ang="0">
                <a:pos x="connsiteX2" y="connsiteY2"/>
              </a:cxn>
              <a:cxn ang="0">
                <a:pos x="connsiteX3" y="connsiteY3"/>
              </a:cxn>
            </a:cxnLst>
            <a:rect l="l" t="t" r="r" b="b"/>
            <a:pathLst>
              <a:path w="1458552" h="353433">
                <a:moveTo>
                  <a:pt x="0" y="347823"/>
                </a:moveTo>
                <a:cubicBezTo>
                  <a:pt x="284698" y="41620"/>
                  <a:pt x="541348" y="-920"/>
                  <a:pt x="779765" y="15"/>
                </a:cubicBezTo>
                <a:cubicBezTo>
                  <a:pt x="1018182" y="950"/>
                  <a:pt x="1430503" y="353433"/>
                  <a:pt x="1430503" y="353433"/>
                </a:cubicBezTo>
                <a:lnTo>
                  <a:pt x="1458552" y="319774"/>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C79E8478-DA2A-46EF-9E09-638229078D8E}"/>
              </a:ext>
            </a:extLst>
          </p:cNvPr>
          <p:cNvSpPr/>
          <p:nvPr/>
        </p:nvSpPr>
        <p:spPr>
          <a:xfrm rot="1557002" flipH="1">
            <a:off x="4176049" y="1723353"/>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2559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9">
            <a:extLst>
              <a:ext uri="{FF2B5EF4-FFF2-40B4-BE49-F238E27FC236}">
                <a16:creationId xmlns:a16="http://schemas.microsoft.com/office/drawing/2014/main" id="{65EE005F-35A7-40F2-82AB-2A65A9993663}"/>
              </a:ext>
            </a:extLst>
          </p:cNvPr>
          <p:cNvGraphicFramePr>
            <a:graphicFrameLocks noGrp="1"/>
          </p:cNvGraphicFramePr>
          <p:nvPr>
            <p:extLst>
              <p:ext uri="{D42A27DB-BD31-4B8C-83A1-F6EECF244321}">
                <p14:modId xmlns:p14="http://schemas.microsoft.com/office/powerpoint/2010/main" val="1099028513"/>
              </p:ext>
            </p:extLst>
          </p:nvPr>
        </p:nvGraphicFramePr>
        <p:xfrm>
          <a:off x="10092043"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bg1">
                              <a:lumMod val="85000"/>
                            </a:schemeClr>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graphicFrame>
        <p:nvGraphicFramePr>
          <p:cNvPr id="65" name="表 39">
            <a:extLst>
              <a:ext uri="{FF2B5EF4-FFF2-40B4-BE49-F238E27FC236}">
                <a16:creationId xmlns:a16="http://schemas.microsoft.com/office/drawing/2014/main" id="{A36D62E2-C705-4983-B274-77D97891ADC6}"/>
              </a:ext>
            </a:extLst>
          </p:cNvPr>
          <p:cNvGraphicFramePr>
            <a:graphicFrameLocks noGrp="1"/>
          </p:cNvGraphicFramePr>
          <p:nvPr/>
        </p:nvGraphicFramePr>
        <p:xfrm>
          <a:off x="7981006" y="1578426"/>
          <a:ext cx="1836000" cy="36880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3289083579"/>
                    </a:ext>
                  </a:extLst>
                </a:gridCol>
              </a:tblGrid>
              <a:tr h="1800000">
                <a:tc>
                  <a:txBody>
                    <a:bodyPr/>
                    <a:lstStyle/>
                    <a:p>
                      <a:pPr algn="ctr"/>
                      <a:r>
                        <a:rPr kumimoji="1" lang="ja-JP" altLang="en-US" sz="11500" dirty="0">
                          <a:solidFill>
                            <a:schemeClr val="tx1"/>
                          </a:solidFill>
                          <a:latin typeface="UD デジタル 教科書体 N-R" panose="02020400000000000000" pitchFamily="17" charset="-128"/>
                          <a:ea typeface="UD デジタル 教科書体 N-R" panose="02020400000000000000" pitchFamily="17" charset="-128"/>
                        </a:rPr>
                        <a:t>か</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243494"/>
                  </a:ext>
                </a:extLst>
              </a:tr>
              <a:tr h="1800000">
                <a:tc>
                  <a:txBody>
                    <a:bodyPr/>
                    <a:lstStyle/>
                    <a:p>
                      <a:pPr algn="ctr"/>
                      <a:r>
                        <a:rPr kumimoji="1" lang="ja-JP" altLang="en-US" sz="11500" b="1" dirty="0">
                          <a:solidFill>
                            <a:schemeClr val="tx1"/>
                          </a:solidFill>
                          <a:latin typeface="UD デジタル 教科書体 N-R" panose="02020400000000000000" pitchFamily="17" charset="-128"/>
                          <a:ea typeface="UD デジタル 教科書体 N-R" panose="02020400000000000000" pitchFamily="17" charset="-128"/>
                        </a:rPr>
                        <a:t>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971061"/>
                  </a:ext>
                </a:extLst>
              </a:tr>
            </a:tbl>
          </a:graphicData>
        </a:graphic>
      </p:graphicFrame>
      <p:cxnSp>
        <p:nvCxnSpPr>
          <p:cNvPr id="3" name="直線コネクタ 2">
            <a:extLst>
              <a:ext uri="{FF2B5EF4-FFF2-40B4-BE49-F238E27FC236}">
                <a16:creationId xmlns:a16="http://schemas.microsoft.com/office/drawing/2014/main" id="{FF34D32F-26B7-444A-A35E-A44CAEEF053E}"/>
              </a:ext>
            </a:extLst>
          </p:cNvPr>
          <p:cNvCxnSpPr/>
          <p:nvPr/>
        </p:nvCxnSpPr>
        <p:spPr>
          <a:xfrm rot="1557002">
            <a:off x="5077884" y="614304"/>
            <a:ext cx="0" cy="661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B21D528C-6D6E-4ABA-A5F0-51145FD5C044}"/>
              </a:ext>
            </a:extLst>
          </p:cNvPr>
          <p:cNvCxnSpPr>
            <a:cxnSpLocks/>
          </p:cNvCxnSpPr>
          <p:nvPr/>
        </p:nvCxnSpPr>
        <p:spPr>
          <a:xfrm rot="1557002" flipH="1">
            <a:off x="3229240" y="3564175"/>
            <a:ext cx="28048" cy="2212211"/>
          </a:xfrm>
          <a:prstGeom prst="line">
            <a:avLst/>
          </a:prstGeom>
          <a:ln w="571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AE6A33F8-50CE-4A6B-9FFD-CB672AAEFD37}"/>
              </a:ext>
            </a:extLst>
          </p:cNvPr>
          <p:cNvSpPr/>
          <p:nvPr/>
        </p:nvSpPr>
        <p:spPr>
          <a:xfrm rot="1557002">
            <a:off x="1843588" y="5274814"/>
            <a:ext cx="914400" cy="510488"/>
          </a:xfrm>
          <a:custGeom>
            <a:avLst/>
            <a:gdLst>
              <a:gd name="connsiteX0" fmla="*/ 992937 w 992937"/>
              <a:gd name="connsiteY0" fmla="*/ 16829 h 600269"/>
              <a:gd name="connsiteX1" fmla="*/ 504883 w 992937"/>
              <a:gd name="connsiteY1" fmla="*/ 600250 h 600269"/>
              <a:gd name="connsiteX2" fmla="*/ 0 w 992937"/>
              <a:gd name="connsiteY2" fmla="*/ 0 h 600269"/>
              <a:gd name="connsiteX0" fmla="*/ 992937 w 992937"/>
              <a:gd name="connsiteY0" fmla="*/ 16829 h 342344"/>
              <a:gd name="connsiteX1" fmla="*/ 510493 w 992937"/>
              <a:gd name="connsiteY1" fmla="*/ 342198 h 342344"/>
              <a:gd name="connsiteX2" fmla="*/ 0 w 992937"/>
              <a:gd name="connsiteY2" fmla="*/ 0 h 342344"/>
              <a:gd name="connsiteX0" fmla="*/ 925619 w 925619"/>
              <a:gd name="connsiteY0" fmla="*/ 179514 h 505029"/>
              <a:gd name="connsiteX1" fmla="*/ 443175 w 925619"/>
              <a:gd name="connsiteY1" fmla="*/ 504883 h 505029"/>
              <a:gd name="connsiteX2" fmla="*/ 0 w 925619"/>
              <a:gd name="connsiteY2" fmla="*/ 0 h 505029"/>
            </a:gdLst>
            <a:ahLst/>
            <a:cxnLst>
              <a:cxn ang="0">
                <a:pos x="connsiteX0" y="connsiteY0"/>
              </a:cxn>
              <a:cxn ang="0">
                <a:pos x="connsiteX1" y="connsiteY1"/>
              </a:cxn>
              <a:cxn ang="0">
                <a:pos x="connsiteX2" y="connsiteY2"/>
              </a:cxn>
            </a:cxnLst>
            <a:rect l="l" t="t" r="r" b="b"/>
            <a:pathLst>
              <a:path w="925619" h="505029">
                <a:moveTo>
                  <a:pt x="925619" y="179514"/>
                </a:moveTo>
                <a:cubicBezTo>
                  <a:pt x="764336" y="472627"/>
                  <a:pt x="608664" y="507688"/>
                  <a:pt x="443175" y="504883"/>
                </a:cubicBezTo>
                <a:cubicBezTo>
                  <a:pt x="277686" y="502078"/>
                  <a:pt x="169697" y="298722"/>
                  <a:pt x="0" y="0"/>
                </a:cubicBezTo>
              </a:path>
            </a:pathLst>
          </a:cu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B5A7FF74-E8D8-4535-84A8-AA8CFFA898BA}"/>
              </a:ext>
            </a:extLst>
          </p:cNvPr>
          <p:cNvSpPr/>
          <p:nvPr/>
        </p:nvSpPr>
        <p:spPr>
          <a:xfrm rot="1557002">
            <a:off x="1603498" y="471412"/>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図形 14">
            <a:extLst>
              <a:ext uri="{FF2B5EF4-FFF2-40B4-BE49-F238E27FC236}">
                <a16:creationId xmlns:a16="http://schemas.microsoft.com/office/drawing/2014/main" id="{10389BE4-643B-42FA-89D7-F4DEB3B9B766}"/>
              </a:ext>
            </a:extLst>
          </p:cNvPr>
          <p:cNvSpPr/>
          <p:nvPr/>
        </p:nvSpPr>
        <p:spPr>
          <a:xfrm rot="1557002">
            <a:off x="1183706" y="2383226"/>
            <a:ext cx="1408064" cy="37616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Lst>
            <a:ahLst/>
            <a:cxnLst>
              <a:cxn ang="0">
                <a:pos x="connsiteX0" y="connsiteY0"/>
              </a:cxn>
              <a:cxn ang="0">
                <a:pos x="connsiteX1" y="connsiteY1"/>
              </a:cxn>
              <a:cxn ang="0">
                <a:pos x="connsiteX2" y="connsiteY2"/>
              </a:cxn>
              <a:cxn ang="0">
                <a:pos x="connsiteX3" y="connsiteY3"/>
              </a:cxn>
            </a:cxnLst>
            <a:rect l="l" t="t" r="r" b="b"/>
            <a:pathLst>
              <a:path w="1408064" h="376161">
                <a:moveTo>
                  <a:pt x="0" y="348112"/>
                </a:moveTo>
                <a:cubicBezTo>
                  <a:pt x="284698" y="41909"/>
                  <a:pt x="545088" y="-4371"/>
                  <a:pt x="779765" y="304"/>
                </a:cubicBezTo>
                <a:cubicBezTo>
                  <a:pt x="1014442" y="4979"/>
                  <a:pt x="1408064" y="376161"/>
                  <a:pt x="1408064" y="376161"/>
                </a:cubicBezTo>
                <a:lnTo>
                  <a:pt x="1408064" y="376161"/>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F681304-A2DC-4123-9221-72B011746736}"/>
              </a:ext>
            </a:extLst>
          </p:cNvPr>
          <p:cNvSpPr/>
          <p:nvPr/>
        </p:nvSpPr>
        <p:spPr>
          <a:xfrm rot="1557002">
            <a:off x="3733190" y="3699742"/>
            <a:ext cx="1458552" cy="353433"/>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58552"/>
              <a:gd name="connsiteY0" fmla="*/ 348112 h 376161"/>
              <a:gd name="connsiteX1" fmla="*/ 779765 w 1458552"/>
              <a:gd name="connsiteY1" fmla="*/ 304 h 376161"/>
              <a:gd name="connsiteX2" fmla="*/ 1408064 w 1458552"/>
              <a:gd name="connsiteY2" fmla="*/ 376161 h 376161"/>
              <a:gd name="connsiteX3" fmla="*/ 1458552 w 1458552"/>
              <a:gd name="connsiteY3" fmla="*/ 320063 h 376161"/>
              <a:gd name="connsiteX0" fmla="*/ 0 w 1458552"/>
              <a:gd name="connsiteY0" fmla="*/ 347823 h 353433"/>
              <a:gd name="connsiteX1" fmla="*/ 779765 w 1458552"/>
              <a:gd name="connsiteY1" fmla="*/ 15 h 353433"/>
              <a:gd name="connsiteX2" fmla="*/ 1430503 w 1458552"/>
              <a:gd name="connsiteY2" fmla="*/ 353433 h 353433"/>
              <a:gd name="connsiteX3" fmla="*/ 1458552 w 1458552"/>
              <a:gd name="connsiteY3" fmla="*/ 319774 h 353433"/>
            </a:gdLst>
            <a:ahLst/>
            <a:cxnLst>
              <a:cxn ang="0">
                <a:pos x="connsiteX0" y="connsiteY0"/>
              </a:cxn>
              <a:cxn ang="0">
                <a:pos x="connsiteX1" y="connsiteY1"/>
              </a:cxn>
              <a:cxn ang="0">
                <a:pos x="connsiteX2" y="connsiteY2"/>
              </a:cxn>
              <a:cxn ang="0">
                <a:pos x="connsiteX3" y="connsiteY3"/>
              </a:cxn>
            </a:cxnLst>
            <a:rect l="l" t="t" r="r" b="b"/>
            <a:pathLst>
              <a:path w="1458552" h="353433">
                <a:moveTo>
                  <a:pt x="0" y="347823"/>
                </a:moveTo>
                <a:cubicBezTo>
                  <a:pt x="284698" y="41620"/>
                  <a:pt x="541348" y="-920"/>
                  <a:pt x="779765" y="15"/>
                </a:cubicBezTo>
                <a:cubicBezTo>
                  <a:pt x="1018182" y="950"/>
                  <a:pt x="1430503" y="353433"/>
                  <a:pt x="1430503" y="353433"/>
                </a:cubicBezTo>
                <a:lnTo>
                  <a:pt x="1458552" y="319774"/>
                </a:ln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C79E8478-DA2A-46EF-9E09-638229078D8E}"/>
              </a:ext>
            </a:extLst>
          </p:cNvPr>
          <p:cNvSpPr/>
          <p:nvPr/>
        </p:nvSpPr>
        <p:spPr>
          <a:xfrm rot="1557002" flipH="1">
            <a:off x="4176049" y="1723353"/>
            <a:ext cx="2883445" cy="2737591"/>
          </a:xfrm>
          <a:custGeom>
            <a:avLst/>
            <a:gdLst>
              <a:gd name="connsiteX0" fmla="*/ 2558076 w 2558076"/>
              <a:gd name="connsiteY0" fmla="*/ 0 h 2659053"/>
              <a:gd name="connsiteX1" fmla="*/ 847082 w 2558076"/>
              <a:gd name="connsiteY1" fmla="*/ 858302 h 2659053"/>
              <a:gd name="connsiteX2" fmla="*/ 0 w 2558076"/>
              <a:gd name="connsiteY2" fmla="*/ 2659053 h 2659053"/>
              <a:gd name="connsiteX0" fmla="*/ 2569295 w 2569295"/>
              <a:gd name="connsiteY0" fmla="*/ 0 h 2731980"/>
              <a:gd name="connsiteX1" fmla="*/ 858301 w 2569295"/>
              <a:gd name="connsiteY1" fmla="*/ 858302 h 2731980"/>
              <a:gd name="connsiteX2" fmla="*/ 0 w 2569295"/>
              <a:gd name="connsiteY2" fmla="*/ 2731980 h 2731980"/>
              <a:gd name="connsiteX0" fmla="*/ 2861006 w 2861006"/>
              <a:gd name="connsiteY0" fmla="*/ 0 h 2692712"/>
              <a:gd name="connsiteX1" fmla="*/ 858301 w 2861006"/>
              <a:gd name="connsiteY1" fmla="*/ 819034 h 2692712"/>
              <a:gd name="connsiteX2" fmla="*/ 0 w 2861006"/>
              <a:gd name="connsiteY2" fmla="*/ 2692712 h 2692712"/>
              <a:gd name="connsiteX0" fmla="*/ 2883445 w 2883445"/>
              <a:gd name="connsiteY0" fmla="*/ 0 h 2737591"/>
              <a:gd name="connsiteX1" fmla="*/ 858301 w 2883445"/>
              <a:gd name="connsiteY1" fmla="*/ 863913 h 2737591"/>
              <a:gd name="connsiteX2" fmla="*/ 0 w 2883445"/>
              <a:gd name="connsiteY2" fmla="*/ 2737591 h 2737591"/>
              <a:gd name="connsiteX0" fmla="*/ 2883445 w 2883445"/>
              <a:gd name="connsiteY0" fmla="*/ 0 h 2737591"/>
              <a:gd name="connsiteX1" fmla="*/ 1121962 w 2883445"/>
              <a:gd name="connsiteY1" fmla="*/ 981719 h 2737591"/>
              <a:gd name="connsiteX2" fmla="*/ 0 w 2883445"/>
              <a:gd name="connsiteY2" fmla="*/ 2737591 h 2737591"/>
            </a:gdLst>
            <a:ahLst/>
            <a:cxnLst>
              <a:cxn ang="0">
                <a:pos x="connsiteX0" y="connsiteY0"/>
              </a:cxn>
              <a:cxn ang="0">
                <a:pos x="connsiteX1" y="connsiteY1"/>
              </a:cxn>
              <a:cxn ang="0">
                <a:pos x="connsiteX2" y="connsiteY2"/>
              </a:cxn>
            </a:cxnLst>
            <a:rect l="l" t="t" r="r" b="b"/>
            <a:pathLst>
              <a:path w="2883445" h="2737591">
                <a:moveTo>
                  <a:pt x="2883445" y="0"/>
                </a:moveTo>
                <a:cubicBezTo>
                  <a:pt x="2241121" y="207563"/>
                  <a:pt x="1548308" y="538544"/>
                  <a:pt x="1121962" y="981719"/>
                </a:cubicBezTo>
                <a:cubicBezTo>
                  <a:pt x="695616" y="1424894"/>
                  <a:pt x="210368" y="2058803"/>
                  <a:pt x="0" y="2737591"/>
                </a:cubicBez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9F960C99-DBEA-4600-91ED-FDABFED69AA6}"/>
              </a:ext>
            </a:extLst>
          </p:cNvPr>
          <p:cNvSpPr txBox="1"/>
          <p:nvPr/>
        </p:nvSpPr>
        <p:spPr>
          <a:xfrm>
            <a:off x="2499201" y="516640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１</a:t>
            </a:r>
          </a:p>
        </p:txBody>
      </p:sp>
      <p:sp>
        <p:nvSpPr>
          <p:cNvPr id="17" name="テキスト ボックス 16">
            <a:extLst>
              <a:ext uri="{FF2B5EF4-FFF2-40B4-BE49-F238E27FC236}">
                <a16:creationId xmlns:a16="http://schemas.microsoft.com/office/drawing/2014/main" id="{C3904963-3FAD-4447-83E9-296E8C4F2ED5}"/>
              </a:ext>
            </a:extLst>
          </p:cNvPr>
          <p:cNvSpPr txBox="1"/>
          <p:nvPr/>
        </p:nvSpPr>
        <p:spPr>
          <a:xfrm>
            <a:off x="4336283" y="3251715"/>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３</a:t>
            </a:r>
          </a:p>
        </p:txBody>
      </p:sp>
      <p:sp>
        <p:nvSpPr>
          <p:cNvPr id="18" name="テキスト ボックス 17">
            <a:extLst>
              <a:ext uri="{FF2B5EF4-FFF2-40B4-BE49-F238E27FC236}">
                <a16:creationId xmlns:a16="http://schemas.microsoft.com/office/drawing/2014/main" id="{25C45623-8649-47BE-BE12-2E3961FE9A46}"/>
              </a:ext>
            </a:extLst>
          </p:cNvPr>
          <p:cNvSpPr txBox="1"/>
          <p:nvPr/>
        </p:nvSpPr>
        <p:spPr>
          <a:xfrm>
            <a:off x="4940551" y="3863942"/>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４</a:t>
            </a:r>
          </a:p>
        </p:txBody>
      </p:sp>
      <p:sp>
        <p:nvSpPr>
          <p:cNvPr id="19" name="テキスト ボックス 18">
            <a:extLst>
              <a:ext uri="{FF2B5EF4-FFF2-40B4-BE49-F238E27FC236}">
                <a16:creationId xmlns:a16="http://schemas.microsoft.com/office/drawing/2014/main" id="{0D5B6CB8-C7D9-4772-B19E-E689505135C7}"/>
              </a:ext>
            </a:extLst>
          </p:cNvPr>
          <p:cNvSpPr txBox="1"/>
          <p:nvPr/>
        </p:nvSpPr>
        <p:spPr>
          <a:xfrm>
            <a:off x="5601496" y="3785127"/>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５</a:t>
            </a:r>
          </a:p>
        </p:txBody>
      </p:sp>
      <p:sp>
        <p:nvSpPr>
          <p:cNvPr id="22" name="星: 5 pt 21">
            <a:extLst>
              <a:ext uri="{FF2B5EF4-FFF2-40B4-BE49-F238E27FC236}">
                <a16:creationId xmlns:a16="http://schemas.microsoft.com/office/drawing/2014/main" id="{24C175DC-A45C-4105-A8DF-A1B500529CB7}"/>
              </a:ext>
            </a:extLst>
          </p:cNvPr>
          <p:cNvSpPr/>
          <p:nvPr/>
        </p:nvSpPr>
        <p:spPr>
          <a:xfrm rot="19452579" flipH="1" flipV="1">
            <a:off x="2658919" y="5566639"/>
            <a:ext cx="175432" cy="1636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B010BE1-641A-445B-A08A-4EF0D899C10E}"/>
              </a:ext>
            </a:extLst>
          </p:cNvPr>
          <p:cNvSpPr txBox="1"/>
          <p:nvPr/>
        </p:nvSpPr>
        <p:spPr>
          <a:xfrm>
            <a:off x="3635666" y="323570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２</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0" name="楕円 29">
            <a:extLst>
              <a:ext uri="{FF2B5EF4-FFF2-40B4-BE49-F238E27FC236}">
                <a16:creationId xmlns:a16="http://schemas.microsoft.com/office/drawing/2014/main" id="{71E52471-64FB-484E-A7E4-29E478656527}"/>
              </a:ext>
            </a:extLst>
          </p:cNvPr>
          <p:cNvSpPr/>
          <p:nvPr/>
        </p:nvSpPr>
        <p:spPr>
          <a:xfrm flipH="1" flipV="1">
            <a:off x="3663933" y="3631011"/>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AE6B30D-4CF0-4FDA-A17C-D8537AC3DB01}"/>
              </a:ext>
            </a:extLst>
          </p:cNvPr>
          <p:cNvSpPr/>
          <p:nvPr/>
        </p:nvSpPr>
        <p:spPr>
          <a:xfrm flipH="1" flipV="1">
            <a:off x="4416147" y="3647017"/>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2238B31-8A8F-4604-8E70-854418CAD7AB}"/>
              </a:ext>
            </a:extLst>
          </p:cNvPr>
          <p:cNvSpPr/>
          <p:nvPr/>
        </p:nvSpPr>
        <p:spPr>
          <a:xfrm flipH="1" flipV="1">
            <a:off x="4974505" y="4263084"/>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F2D964F-13F4-4B21-9A0D-9CF21B31F511}"/>
              </a:ext>
            </a:extLst>
          </p:cNvPr>
          <p:cNvSpPr txBox="1"/>
          <p:nvPr/>
        </p:nvSpPr>
        <p:spPr>
          <a:xfrm>
            <a:off x="6081417" y="2438059"/>
            <a:ext cx="352337" cy="369332"/>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７</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4" name="楕円 43">
            <a:extLst>
              <a:ext uri="{FF2B5EF4-FFF2-40B4-BE49-F238E27FC236}">
                <a16:creationId xmlns:a16="http://schemas.microsoft.com/office/drawing/2014/main" id="{B39D81A3-3E72-4DBF-B9C5-54538F5D3261}"/>
              </a:ext>
            </a:extLst>
          </p:cNvPr>
          <p:cNvSpPr/>
          <p:nvPr/>
        </p:nvSpPr>
        <p:spPr>
          <a:xfrm flipH="1" flipV="1">
            <a:off x="6005045" y="2760999"/>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8BEEC374-DE25-46EC-9EAD-F1297784BDDF}"/>
              </a:ext>
            </a:extLst>
          </p:cNvPr>
          <p:cNvSpPr/>
          <p:nvPr/>
        </p:nvSpPr>
        <p:spPr>
          <a:xfrm rot="1557002">
            <a:off x="2425091" y="2996015"/>
            <a:ext cx="1415968" cy="382851"/>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415968"/>
              <a:gd name="connsiteY0" fmla="*/ 382851 h 382851"/>
              <a:gd name="connsiteX1" fmla="*/ 787669 w 1415968"/>
              <a:gd name="connsiteY1" fmla="*/ 3 h 382851"/>
              <a:gd name="connsiteX2" fmla="*/ 1415968 w 1415968"/>
              <a:gd name="connsiteY2" fmla="*/ 375860 h 382851"/>
              <a:gd name="connsiteX3" fmla="*/ 1415968 w 1415968"/>
              <a:gd name="connsiteY3" fmla="*/ 375860 h 382851"/>
            </a:gdLst>
            <a:ahLst/>
            <a:cxnLst>
              <a:cxn ang="0">
                <a:pos x="connsiteX0" y="connsiteY0"/>
              </a:cxn>
              <a:cxn ang="0">
                <a:pos x="connsiteX1" y="connsiteY1"/>
              </a:cxn>
              <a:cxn ang="0">
                <a:pos x="connsiteX2" y="connsiteY2"/>
              </a:cxn>
              <a:cxn ang="0">
                <a:pos x="connsiteX3" y="connsiteY3"/>
              </a:cxn>
            </a:cxnLst>
            <a:rect l="l" t="t" r="r" b="b"/>
            <a:pathLst>
              <a:path w="1415968" h="382851">
                <a:moveTo>
                  <a:pt x="0" y="382851"/>
                </a:moveTo>
                <a:cubicBezTo>
                  <a:pt x="284698" y="76648"/>
                  <a:pt x="551674" y="1168"/>
                  <a:pt x="787669" y="3"/>
                </a:cubicBezTo>
                <a:cubicBezTo>
                  <a:pt x="1023664" y="-1162"/>
                  <a:pt x="1415968" y="375860"/>
                  <a:pt x="1415968" y="375860"/>
                </a:cubicBezTo>
                <a:lnTo>
                  <a:pt x="1415968" y="37586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253DEB03-DE8F-40A1-A9A3-E4584728DC1B}"/>
              </a:ext>
            </a:extLst>
          </p:cNvPr>
          <p:cNvSpPr/>
          <p:nvPr/>
        </p:nvSpPr>
        <p:spPr>
          <a:xfrm rot="1557002">
            <a:off x="5054776" y="4302710"/>
            <a:ext cx="1419285" cy="347826"/>
          </a:xfrm>
          <a:custGeom>
            <a:avLst/>
            <a:gdLst>
              <a:gd name="connsiteX0" fmla="*/ 0 w 1430503"/>
              <a:gd name="connsiteY0" fmla="*/ 600600 h 673528"/>
              <a:gd name="connsiteX1" fmla="*/ 807814 w 1430503"/>
              <a:gd name="connsiteY1" fmla="*/ 350 h 673528"/>
              <a:gd name="connsiteX2" fmla="*/ 1430503 w 1430503"/>
              <a:gd name="connsiteY2" fmla="*/ 673528 h 673528"/>
              <a:gd name="connsiteX3" fmla="*/ 1430503 w 1430503"/>
              <a:gd name="connsiteY3" fmla="*/ 673528 h 673528"/>
              <a:gd name="connsiteX0" fmla="*/ 0 w 1408064"/>
              <a:gd name="connsiteY0" fmla="*/ 645177 h 673226"/>
              <a:gd name="connsiteX1" fmla="*/ 785375 w 1408064"/>
              <a:gd name="connsiteY1" fmla="*/ 48 h 673226"/>
              <a:gd name="connsiteX2" fmla="*/ 1408064 w 1408064"/>
              <a:gd name="connsiteY2" fmla="*/ 673226 h 673226"/>
              <a:gd name="connsiteX3" fmla="*/ 1408064 w 1408064"/>
              <a:gd name="connsiteY3" fmla="*/ 673226 h 673226"/>
              <a:gd name="connsiteX0" fmla="*/ 0 w 1408064"/>
              <a:gd name="connsiteY0" fmla="*/ 348112 h 376161"/>
              <a:gd name="connsiteX1" fmla="*/ 779765 w 1408064"/>
              <a:gd name="connsiteY1" fmla="*/ 304 h 376161"/>
              <a:gd name="connsiteX2" fmla="*/ 1408064 w 1408064"/>
              <a:gd name="connsiteY2" fmla="*/ 376161 h 376161"/>
              <a:gd name="connsiteX3" fmla="*/ 1408064 w 1408064"/>
              <a:gd name="connsiteY3" fmla="*/ 376161 h 376161"/>
              <a:gd name="connsiteX0" fmla="*/ 0 w 1514651"/>
              <a:gd name="connsiteY0" fmla="*/ 348112 h 376161"/>
              <a:gd name="connsiteX1" fmla="*/ 779765 w 1514651"/>
              <a:gd name="connsiteY1" fmla="*/ 304 h 376161"/>
              <a:gd name="connsiteX2" fmla="*/ 1408064 w 1514651"/>
              <a:gd name="connsiteY2" fmla="*/ 376161 h 376161"/>
              <a:gd name="connsiteX3" fmla="*/ 1514651 w 1514651"/>
              <a:gd name="connsiteY3" fmla="*/ 320063 h 376161"/>
              <a:gd name="connsiteX0" fmla="*/ 0 w 1514651"/>
              <a:gd name="connsiteY0" fmla="*/ 347826 h 347826"/>
              <a:gd name="connsiteX1" fmla="*/ 779765 w 1514651"/>
              <a:gd name="connsiteY1" fmla="*/ 18 h 347826"/>
              <a:gd name="connsiteX2" fmla="*/ 1492211 w 1514651"/>
              <a:gd name="connsiteY2" fmla="*/ 330996 h 347826"/>
              <a:gd name="connsiteX3" fmla="*/ 1514651 w 1514651"/>
              <a:gd name="connsiteY3" fmla="*/ 319777 h 347826"/>
              <a:gd name="connsiteX0" fmla="*/ 0 w 1419285"/>
              <a:gd name="connsiteY0" fmla="*/ 347826 h 347826"/>
              <a:gd name="connsiteX1" fmla="*/ 684399 w 1419285"/>
              <a:gd name="connsiteY1" fmla="*/ 18 h 347826"/>
              <a:gd name="connsiteX2" fmla="*/ 1396845 w 1419285"/>
              <a:gd name="connsiteY2" fmla="*/ 330996 h 347826"/>
              <a:gd name="connsiteX3" fmla="*/ 1419285 w 1419285"/>
              <a:gd name="connsiteY3" fmla="*/ 319777 h 347826"/>
            </a:gdLst>
            <a:ahLst/>
            <a:cxnLst>
              <a:cxn ang="0">
                <a:pos x="connsiteX0" y="connsiteY0"/>
              </a:cxn>
              <a:cxn ang="0">
                <a:pos x="connsiteX1" y="connsiteY1"/>
              </a:cxn>
              <a:cxn ang="0">
                <a:pos x="connsiteX2" y="connsiteY2"/>
              </a:cxn>
              <a:cxn ang="0">
                <a:pos x="connsiteX3" y="connsiteY3"/>
              </a:cxn>
            </a:cxnLst>
            <a:rect l="l" t="t" r="r" b="b"/>
            <a:pathLst>
              <a:path w="1419285" h="347826">
                <a:moveTo>
                  <a:pt x="0" y="347826"/>
                </a:moveTo>
                <a:cubicBezTo>
                  <a:pt x="284698" y="41623"/>
                  <a:pt x="451592" y="2823"/>
                  <a:pt x="684399" y="18"/>
                </a:cubicBezTo>
                <a:cubicBezTo>
                  <a:pt x="917206" y="-2787"/>
                  <a:pt x="1396845" y="330996"/>
                  <a:pt x="1396845" y="330996"/>
                </a:cubicBezTo>
                <a:lnTo>
                  <a:pt x="1419285" y="319777"/>
                </a:lnTo>
              </a:path>
            </a:pathLst>
          </a:custGeom>
          <a:noFill/>
          <a:ln w="571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BDFAF7B-78A2-46C9-A3D9-FDC8D581FC56}"/>
              </a:ext>
            </a:extLst>
          </p:cNvPr>
          <p:cNvSpPr/>
          <p:nvPr/>
        </p:nvSpPr>
        <p:spPr>
          <a:xfrm rot="19767393">
            <a:off x="5305172" y="1144555"/>
            <a:ext cx="374726" cy="177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F293103-9AE1-4107-887B-640745A32DD4}"/>
              </a:ext>
            </a:extLst>
          </p:cNvPr>
          <p:cNvSpPr txBox="1"/>
          <p:nvPr/>
        </p:nvSpPr>
        <p:spPr>
          <a:xfrm>
            <a:off x="6342675" y="4469626"/>
            <a:ext cx="352337"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６</a:t>
            </a:r>
          </a:p>
        </p:txBody>
      </p:sp>
      <p:sp>
        <p:nvSpPr>
          <p:cNvPr id="9" name="フリーフォーム: 図形 8">
            <a:extLst>
              <a:ext uri="{FF2B5EF4-FFF2-40B4-BE49-F238E27FC236}">
                <a16:creationId xmlns:a16="http://schemas.microsoft.com/office/drawing/2014/main" id="{8DD2461C-CBAA-47AB-8120-459E3B5B66CB}"/>
              </a:ext>
            </a:extLst>
          </p:cNvPr>
          <p:cNvSpPr/>
          <p:nvPr/>
        </p:nvSpPr>
        <p:spPr>
          <a:xfrm>
            <a:off x="4933052" y="1242892"/>
            <a:ext cx="1125550" cy="1522747"/>
          </a:xfrm>
          <a:custGeom>
            <a:avLst/>
            <a:gdLst>
              <a:gd name="connsiteX0" fmla="*/ 0 w 1121963"/>
              <a:gd name="connsiteY0" fmla="*/ 0 h 1548309"/>
              <a:gd name="connsiteX1" fmla="*/ 779764 w 1121963"/>
              <a:gd name="connsiteY1" fmla="*/ 712447 h 1548309"/>
              <a:gd name="connsiteX2" fmla="*/ 1121963 w 1121963"/>
              <a:gd name="connsiteY2" fmla="*/ 1548309 h 1548309"/>
              <a:gd name="connsiteX0" fmla="*/ 0 w 1121963"/>
              <a:gd name="connsiteY0" fmla="*/ 0 h 1548309"/>
              <a:gd name="connsiteX1" fmla="*/ 634374 w 1121963"/>
              <a:gd name="connsiteY1" fmla="*/ 564144 h 1548309"/>
              <a:gd name="connsiteX2" fmla="*/ 1121963 w 1121963"/>
              <a:gd name="connsiteY2" fmla="*/ 1548309 h 1548309"/>
            </a:gdLst>
            <a:ahLst/>
            <a:cxnLst>
              <a:cxn ang="0">
                <a:pos x="connsiteX0" y="connsiteY0"/>
              </a:cxn>
              <a:cxn ang="0">
                <a:pos x="connsiteX1" y="connsiteY1"/>
              </a:cxn>
              <a:cxn ang="0">
                <a:pos x="connsiteX2" y="connsiteY2"/>
              </a:cxn>
            </a:cxnLst>
            <a:rect l="l" t="t" r="r" b="b"/>
            <a:pathLst>
              <a:path w="1121963" h="1548309">
                <a:moveTo>
                  <a:pt x="0" y="0"/>
                </a:moveTo>
                <a:cubicBezTo>
                  <a:pt x="296385" y="227198"/>
                  <a:pt x="447380" y="306093"/>
                  <a:pt x="634374" y="564144"/>
                </a:cubicBezTo>
                <a:cubicBezTo>
                  <a:pt x="821368" y="822196"/>
                  <a:pt x="1044360" y="1259404"/>
                  <a:pt x="1121963" y="1548309"/>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2799592-3D9B-4F25-BCF5-EAB14F6E8200}"/>
              </a:ext>
            </a:extLst>
          </p:cNvPr>
          <p:cNvSpPr/>
          <p:nvPr/>
        </p:nvSpPr>
        <p:spPr>
          <a:xfrm flipH="1" flipV="1">
            <a:off x="5667949" y="4208226"/>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0C8ADB4A-B120-4F00-9A39-FF562087FF9E}"/>
              </a:ext>
            </a:extLst>
          </p:cNvPr>
          <p:cNvSpPr/>
          <p:nvPr/>
        </p:nvSpPr>
        <p:spPr>
          <a:xfrm flipH="1" flipV="1">
            <a:off x="6257586" y="4838958"/>
            <a:ext cx="109716" cy="1097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33868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353</Words>
  <Application>Microsoft Office PowerPoint</Application>
  <PresentationFormat>ワイド画面</PresentationFormat>
  <Paragraphs>210</Paragraphs>
  <Slides>23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ＭＳ Ｐゴシック</vt:lpstr>
      <vt:lpstr>ＭＳ ゴシック</vt:lpstr>
      <vt:lpstr>UD デジタル 教科書体 N-R</vt:lpstr>
      <vt:lpstr>游ゴシック</vt:lpstr>
      <vt:lpstr>游ゴシック Light</vt:lpstr>
      <vt:lpstr>Arial</vt:lpstr>
      <vt:lpstr>Office テーマ</vt:lpstr>
      <vt:lpstr>てんつなぎ（10まで） ひらがな</vt:lpstr>
      <vt:lpstr>PowerPointのスライドを 画像ファイルに変換する方法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てんつなぎ（10まで） ひらがな（いす）</dc:title>
  <cp:revision>7</cp:revision>
  <dcterms:created xsi:type="dcterms:W3CDTF">2020-05-28T06:19:19Z</dcterms:created>
  <dcterms:modified xsi:type="dcterms:W3CDTF">2020-05-29T01:05:59Z</dcterms:modified>
</cp:coreProperties>
</file>