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1" r:id="rId9"/>
    <p:sldId id="263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>
        <p:scale>
          <a:sx n="83" d="100"/>
          <a:sy n="83" d="100"/>
        </p:scale>
        <p:origin x="45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4T01:55:12.77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4T01:55:13.60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7 13,'-3'-6,"-1"-1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4118AD-C6FE-45AC-A7D8-ED64F66D20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2B628C-7B34-4FD6-B5EA-99F48FBF7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D361BE-57CE-4EA8-BA02-FC18686FD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99A9B1-C31C-456C-AA98-01D5D8E3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3B5874-2480-4C9C-8759-247BD22BC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09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22011-EE73-463F-83D7-5C0AE983D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9C70A3-0FE2-42C1-A166-929D4D7E0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7E1423-3227-4B3D-8299-5DA7CDD30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D4634C-057E-4B72-946F-2FB335364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923D0B-0562-4DCF-A4B8-BBCC6587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70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ACDE810-D8FF-4972-AC32-F10E3C186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95A4ED-C98F-4150-9891-86ED713BF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75D736-7874-4F9A-988B-C467E234F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F497EA-0D7C-49BA-AF7A-88073BBC3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8C419E-89C2-461A-B201-5CD4B0A71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58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8647B0-179A-4E48-BBBB-AFB2F9A1A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96EDB8-5FC4-4427-A347-ABE0E1FF3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7DB993-CE61-4088-BD88-15211437A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2E6529-45CD-4A65-819A-3A2095E6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A9BA76-539C-446C-88A3-5381F8855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52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FD8F4-B9F3-47BB-963C-13BFDC204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ADE6DF-69EC-4D78-9C56-0708CC25C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ADE0F2-7126-4604-8C37-52454C4C6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C1CA83-D019-444F-970E-20E73DAB7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31E36F-5B30-41D4-98D8-D05E96155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66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9EA5B7-040D-4495-8410-68D9B3D26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12ED37-C76B-4DDA-8EB9-39E8C4100A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C28771-6F15-4BFE-A131-92AF7DA07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C2AFC4-C661-4C02-995D-0483F111B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8E6573-0485-4C81-859E-301EA8A03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BCAAAD-D3E4-4F66-AA8A-9743A319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18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1518CB-9590-4A4D-AC8A-6CB638BA3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78548A-B81C-406F-9260-A7105A9FD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C14B9D-2AE5-4D99-BEA2-46BF648AC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8C08CB2-4614-4460-A036-D6AAECA3F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41DF58-4503-479B-80BC-7CE60492A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9D65528-DF33-4494-8B54-05B3EB00E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C11F462-07CE-48A8-A5E4-DEE916A5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6F95C61-DA7A-437F-83C2-4FC1203E8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7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4417C7-72D5-41F9-A06E-8CD308CD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ED2312-86E6-439B-8CCC-8343A9C68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DDD2C6-52B4-44E8-9A9E-C723B37AE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3B882E9-AC93-4DEE-BA6E-B8E928EE5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65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F925E9B-1EB6-4C0A-AC3D-8C953B557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D70C42B-6B28-44CA-B7A3-414D24209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B8C4996-ADA5-47B8-BDAE-BFF987EA7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28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91E6E0-D011-4395-974B-1FAB32380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42F3C7-1D16-4775-BFC6-5F833058F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61B8F0-24E7-4403-8B90-03667F229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20722B-67CD-4B89-B97C-B21881872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500EAB-DBB5-47D6-9393-17610D9FC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9714B5-F92D-4608-AC18-5D5A1BF8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81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D76E53-2000-42BB-9163-FD621A0CC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F1184CB-A9F7-4D5B-B665-F821A8ABB0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BFEC77-EB5C-4A0D-B243-32786A6B2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4EA59D-5C02-4C14-AF97-833C07BB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AF6E0C-7E82-4A2B-8345-DA2EDFC2B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65ACD0-543B-4B94-9F5D-0BFE4070E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0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0E1F1B0-EFA5-4E73-ABDE-2269C40EE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BEF751-05DB-400E-BF56-686F81183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0C432F-1A7B-4D34-B3DB-200FBA992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8B7CF-91DA-4C7C-8469-8B8D57E94A03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ACBA85-53CE-498A-A96E-65EAACE36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B79DCB-6D54-4237-9D50-3E6A70DE6C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CAAEE-D939-412B-817A-20D10F14F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86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FB200-1409-40FE-96AC-23F2C7B717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 dirty="0"/>
              <a:t>②５までの数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0B383D-9514-48C6-BD58-FAB42F0EB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4657" y="3602038"/>
            <a:ext cx="10230928" cy="2212166"/>
          </a:xfrm>
        </p:spPr>
        <p:txBody>
          <a:bodyPr>
            <a:normAutofit fontScale="92500"/>
          </a:bodyPr>
          <a:lstStyle/>
          <a:p>
            <a:pPr algn="l"/>
            <a:r>
              <a:rPr lang="ja-JP" altLang="en-US" dirty="0"/>
              <a:t>使い方</a:t>
            </a:r>
            <a:endParaRPr lang="en-US" altLang="ja-JP" dirty="0"/>
          </a:p>
          <a:p>
            <a:pPr algn="l"/>
            <a:r>
              <a:rPr lang="ja-JP" altLang="en-US" dirty="0"/>
              <a:t>・</a:t>
            </a:r>
            <a:r>
              <a:rPr lang="en-US" altLang="ja-JP" dirty="0"/>
              <a:t>SKYMENU class</a:t>
            </a:r>
            <a:r>
              <a:rPr lang="ja-JP" altLang="en-US" dirty="0"/>
              <a:t>：ペン機能で丸いわくをぬったり数字をかいてください</a:t>
            </a:r>
            <a:endParaRPr lang="en-US" altLang="ja-JP" dirty="0"/>
          </a:p>
          <a:p>
            <a:pPr algn="l"/>
            <a:r>
              <a:rPr lang="ja-JP" altLang="en-US" dirty="0"/>
              <a:t>・</a:t>
            </a:r>
            <a:r>
              <a:rPr lang="en-US" altLang="ja-JP" dirty="0"/>
              <a:t>Power Point</a:t>
            </a:r>
            <a:r>
              <a:rPr lang="ja-JP" altLang="en-US" dirty="0"/>
              <a:t>：</a:t>
            </a:r>
            <a:r>
              <a:rPr lang="en-US" altLang="ja-JP" dirty="0"/>
              <a:t>[</a:t>
            </a:r>
            <a:r>
              <a:rPr lang="ja-JP" altLang="en-US" dirty="0"/>
              <a:t>図形の書式</a:t>
            </a:r>
            <a:r>
              <a:rPr lang="en-US" altLang="ja-JP" dirty="0"/>
              <a:t>]-[</a:t>
            </a:r>
            <a:r>
              <a:rPr lang="ja-JP" altLang="en-US" dirty="0"/>
              <a:t>ぬりつぶし</a:t>
            </a:r>
            <a:r>
              <a:rPr lang="en-US" altLang="ja-JP" dirty="0"/>
              <a:t>]</a:t>
            </a:r>
            <a:r>
              <a:rPr lang="ja-JP" altLang="en-US" dirty="0"/>
              <a:t>、または</a:t>
            </a:r>
            <a:r>
              <a:rPr lang="en-US" altLang="ja-JP" dirty="0"/>
              <a:t>[</a:t>
            </a:r>
            <a:r>
              <a:rPr lang="ja-JP" altLang="en-US" dirty="0"/>
              <a:t>描画</a:t>
            </a:r>
            <a:r>
              <a:rPr lang="en-US" altLang="ja-JP" dirty="0"/>
              <a:t>]</a:t>
            </a:r>
            <a:r>
              <a:rPr lang="ja-JP" altLang="en-US" dirty="0"/>
              <a:t>を使ってください</a:t>
            </a:r>
            <a:endParaRPr lang="en-US" altLang="ja-JP" dirty="0"/>
          </a:p>
          <a:p>
            <a:pPr algn="l"/>
            <a:r>
              <a:rPr lang="ja-JP" altLang="en-US" dirty="0"/>
              <a:t>　　　　</a:t>
            </a:r>
            <a:endParaRPr lang="en-US" altLang="ja-JP" dirty="0"/>
          </a:p>
          <a:p>
            <a:pPr algn="l"/>
            <a:r>
              <a:rPr lang="ja-JP" altLang="en-US"/>
              <a:t>（イラストは「いらすとや」を使用しています）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982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BB7D-D761-4626-B566-4A0AE7D4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５までの数　</a:t>
            </a:r>
            <a:br>
              <a:rPr kumimoji="1" lang="en-US" altLang="ja-JP" dirty="0"/>
            </a:br>
            <a:r>
              <a:rPr lang="ja-JP" altLang="en-US" dirty="0"/>
              <a:t>かずだけいろをぬりましょう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0BFFFD47-2BE0-419D-8D89-94C5C64B715B}"/>
              </a:ext>
            </a:extLst>
          </p:cNvPr>
          <p:cNvSpPr/>
          <p:nvPr/>
        </p:nvSpPr>
        <p:spPr>
          <a:xfrm>
            <a:off x="759748" y="5894717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201EAA0E-03EF-4873-AF88-438263900665}"/>
              </a:ext>
            </a:extLst>
          </p:cNvPr>
          <p:cNvSpPr/>
          <p:nvPr/>
        </p:nvSpPr>
        <p:spPr>
          <a:xfrm>
            <a:off x="1739661" y="5906279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475E7FB0-D941-4F64-BAB6-8DAFEB87C457}"/>
              </a:ext>
            </a:extLst>
          </p:cNvPr>
          <p:cNvSpPr/>
          <p:nvPr/>
        </p:nvSpPr>
        <p:spPr>
          <a:xfrm>
            <a:off x="2754703" y="5906279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3C6F55F4-110C-4660-B611-CE5F61C3EC4C}"/>
              </a:ext>
            </a:extLst>
          </p:cNvPr>
          <p:cNvSpPr/>
          <p:nvPr/>
        </p:nvSpPr>
        <p:spPr>
          <a:xfrm>
            <a:off x="3769745" y="5894717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18616EE8-BF16-47DC-B806-549B1DD39429}"/>
              </a:ext>
            </a:extLst>
          </p:cNvPr>
          <p:cNvSpPr/>
          <p:nvPr/>
        </p:nvSpPr>
        <p:spPr>
          <a:xfrm>
            <a:off x="4784787" y="5894717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01CBE6E1-F33C-4253-AFD3-E88906674761}"/>
              </a:ext>
            </a:extLst>
          </p:cNvPr>
          <p:cNvSpPr txBox="1">
            <a:spLocks/>
          </p:cNvSpPr>
          <p:nvPr/>
        </p:nvSpPr>
        <p:spPr>
          <a:xfrm>
            <a:off x="7348542" y="1269072"/>
            <a:ext cx="4537135" cy="1777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/>
              <a:t>かずをすうじで</a:t>
            </a:r>
            <a:endParaRPr lang="en-US" altLang="ja-JP" sz="4000" dirty="0"/>
          </a:p>
          <a:p>
            <a:r>
              <a:rPr lang="ja-JP" altLang="en-US" sz="4000" dirty="0"/>
              <a:t>かきましょう</a:t>
            </a:r>
            <a:endParaRPr lang="ja-JP" altLang="en-US" sz="3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インク 17">
                <a:extLst>
                  <a:ext uri="{FF2B5EF4-FFF2-40B4-BE49-F238E27FC236}">
                    <a16:creationId xmlns:a16="http://schemas.microsoft.com/office/drawing/2014/main" id="{70BCB52A-19AF-44BA-9F74-8B7B269732CE}"/>
                  </a:ext>
                </a:extLst>
              </p14:cNvPr>
              <p14:cNvContentPartPr/>
              <p14:nvPr/>
            </p14:nvContentPartPr>
            <p14:xfrm>
              <a:off x="8361496" y="3570725"/>
              <a:ext cx="360" cy="360"/>
            </p14:xfrm>
          </p:contentPart>
        </mc:Choice>
        <mc:Fallback xmlns="">
          <p:pic>
            <p:nvPicPr>
              <p:cNvPr id="18" name="インク 17">
                <a:extLst>
                  <a:ext uri="{FF2B5EF4-FFF2-40B4-BE49-F238E27FC236}">
                    <a16:creationId xmlns:a16="http://schemas.microsoft.com/office/drawing/2014/main" id="{70BCB52A-19AF-44BA-9F74-8B7B269732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52856" y="356208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9" name="インク 18">
                <a:extLst>
                  <a:ext uri="{FF2B5EF4-FFF2-40B4-BE49-F238E27FC236}">
                    <a16:creationId xmlns:a16="http://schemas.microsoft.com/office/drawing/2014/main" id="{695AABBB-0338-463C-92F8-9EBA8FCDD3F8}"/>
                  </a:ext>
                </a:extLst>
              </p14:cNvPr>
              <p14:cNvContentPartPr/>
              <p14:nvPr/>
            </p14:nvContentPartPr>
            <p14:xfrm>
              <a:off x="8560576" y="2709605"/>
              <a:ext cx="2880" cy="4680"/>
            </p14:xfrm>
          </p:contentPart>
        </mc:Choice>
        <mc:Fallback xmlns="">
          <p:pic>
            <p:nvPicPr>
              <p:cNvPr id="19" name="インク 18">
                <a:extLst>
                  <a:ext uri="{FF2B5EF4-FFF2-40B4-BE49-F238E27FC236}">
                    <a16:creationId xmlns:a16="http://schemas.microsoft.com/office/drawing/2014/main" id="{695AABBB-0338-463C-92F8-9EBA8FCDD3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51576" y="2700605"/>
                <a:ext cx="20520" cy="2232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FA4E15F-C06B-460B-9902-99BE0495E585}"/>
              </a:ext>
            </a:extLst>
          </p:cNvPr>
          <p:cNvSpPr/>
          <p:nvPr/>
        </p:nvSpPr>
        <p:spPr>
          <a:xfrm>
            <a:off x="7348542" y="2711598"/>
            <a:ext cx="4428767" cy="4146402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DA9B6EF-6C97-483C-80F8-CE115A3CEE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98" y="1671047"/>
            <a:ext cx="2158042" cy="207711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D69F9D6F-A5BE-4FE5-9F6F-E1431CCE91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26" y="1671046"/>
            <a:ext cx="2158042" cy="207711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7ED8292-2A3F-43D7-AC48-456200F59C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1" y="1563684"/>
            <a:ext cx="2158042" cy="207711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2BA51DA-1052-4D31-8F2C-5291F8EBF6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788" y="2961162"/>
            <a:ext cx="2158042" cy="207711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A14ED754-3C92-4D58-A375-28E391ADBD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003" y="3271713"/>
            <a:ext cx="2158042" cy="20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721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BB7D-D761-4626-B566-4A0AE7D4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５までの数　</a:t>
            </a:r>
            <a:br>
              <a:rPr kumimoji="1" lang="en-US" altLang="ja-JP" dirty="0"/>
            </a:br>
            <a:r>
              <a:rPr lang="ja-JP" altLang="en-US" dirty="0"/>
              <a:t>かずだけいろをぬりましょう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0BFFFD47-2BE0-419D-8D89-94C5C64B715B}"/>
              </a:ext>
            </a:extLst>
          </p:cNvPr>
          <p:cNvSpPr/>
          <p:nvPr/>
        </p:nvSpPr>
        <p:spPr>
          <a:xfrm>
            <a:off x="809988" y="5756694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201EAA0E-03EF-4873-AF88-438263900665}"/>
              </a:ext>
            </a:extLst>
          </p:cNvPr>
          <p:cNvSpPr/>
          <p:nvPr/>
        </p:nvSpPr>
        <p:spPr>
          <a:xfrm>
            <a:off x="1825030" y="5768256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475E7FB0-D941-4F64-BAB6-8DAFEB87C457}"/>
              </a:ext>
            </a:extLst>
          </p:cNvPr>
          <p:cNvSpPr/>
          <p:nvPr/>
        </p:nvSpPr>
        <p:spPr>
          <a:xfrm>
            <a:off x="2840072" y="5768256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3C6F55F4-110C-4660-B611-CE5F61C3EC4C}"/>
              </a:ext>
            </a:extLst>
          </p:cNvPr>
          <p:cNvSpPr/>
          <p:nvPr/>
        </p:nvSpPr>
        <p:spPr>
          <a:xfrm>
            <a:off x="3855114" y="5756694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18616EE8-BF16-47DC-B806-549B1DD39429}"/>
              </a:ext>
            </a:extLst>
          </p:cNvPr>
          <p:cNvSpPr/>
          <p:nvPr/>
        </p:nvSpPr>
        <p:spPr>
          <a:xfrm>
            <a:off x="4870156" y="5756694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2E388676-A183-4FDC-BEBE-6A0466FBD1DD}"/>
              </a:ext>
            </a:extLst>
          </p:cNvPr>
          <p:cNvSpPr txBox="1">
            <a:spLocks/>
          </p:cNvSpPr>
          <p:nvPr/>
        </p:nvSpPr>
        <p:spPr>
          <a:xfrm>
            <a:off x="7343413" y="1151178"/>
            <a:ext cx="4537135" cy="1777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/>
              <a:t>かずをすうじで</a:t>
            </a:r>
            <a:endParaRPr lang="en-US" altLang="ja-JP" sz="4000" dirty="0"/>
          </a:p>
          <a:p>
            <a:r>
              <a:rPr lang="ja-JP" altLang="en-US" sz="4000" dirty="0"/>
              <a:t>かきましょう</a:t>
            </a:r>
            <a:endParaRPr lang="ja-JP" altLang="en-US" sz="3200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291E28C-D67B-4256-A203-E4121D3C0ED5}"/>
              </a:ext>
            </a:extLst>
          </p:cNvPr>
          <p:cNvSpPr/>
          <p:nvPr/>
        </p:nvSpPr>
        <p:spPr>
          <a:xfrm>
            <a:off x="7343413" y="2593704"/>
            <a:ext cx="4428767" cy="4146402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A8D71656-3E01-4E20-9560-AA1DA7C23A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39" y="1357354"/>
            <a:ext cx="1881188" cy="1905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5F1A40E-EDB9-4BEC-9492-7E6C75C58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694" y="1305595"/>
            <a:ext cx="1881188" cy="1905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0C4E4E1-56C7-46F4-A20A-FC10E64D8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705" y="1409112"/>
            <a:ext cx="1881188" cy="1905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57CB0E0-69A0-43DF-8527-0DCFEE2487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276" y="3302083"/>
            <a:ext cx="1881188" cy="19050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BFA38312-5B87-4CF9-A34F-056FD9419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287" y="3405600"/>
            <a:ext cx="1881188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95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BB7D-D761-4626-B566-4A0AE7D4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５までの数　</a:t>
            </a:r>
            <a:br>
              <a:rPr kumimoji="1" lang="en-US" altLang="ja-JP" dirty="0"/>
            </a:br>
            <a:r>
              <a:rPr lang="ja-JP" altLang="en-US" dirty="0"/>
              <a:t>かずだけいろをぬりましょう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0BFFFD47-2BE0-419D-8D89-94C5C64B715B}"/>
              </a:ext>
            </a:extLst>
          </p:cNvPr>
          <p:cNvSpPr/>
          <p:nvPr/>
        </p:nvSpPr>
        <p:spPr>
          <a:xfrm>
            <a:off x="379562" y="4244196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201EAA0E-03EF-4873-AF88-438263900665}"/>
              </a:ext>
            </a:extLst>
          </p:cNvPr>
          <p:cNvSpPr/>
          <p:nvPr/>
        </p:nvSpPr>
        <p:spPr>
          <a:xfrm>
            <a:off x="1394604" y="425575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475E7FB0-D941-4F64-BAB6-8DAFEB87C457}"/>
              </a:ext>
            </a:extLst>
          </p:cNvPr>
          <p:cNvSpPr/>
          <p:nvPr/>
        </p:nvSpPr>
        <p:spPr>
          <a:xfrm>
            <a:off x="2409646" y="425575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3C6F55F4-110C-4660-B611-CE5F61C3EC4C}"/>
              </a:ext>
            </a:extLst>
          </p:cNvPr>
          <p:cNvSpPr/>
          <p:nvPr/>
        </p:nvSpPr>
        <p:spPr>
          <a:xfrm>
            <a:off x="3424688" y="4244196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18616EE8-BF16-47DC-B806-549B1DD39429}"/>
              </a:ext>
            </a:extLst>
          </p:cNvPr>
          <p:cNvSpPr/>
          <p:nvPr/>
        </p:nvSpPr>
        <p:spPr>
          <a:xfrm>
            <a:off x="4439730" y="4244196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EB2F85ED-1856-4D25-BF40-5E4B2BD5AD75}"/>
              </a:ext>
            </a:extLst>
          </p:cNvPr>
          <p:cNvSpPr txBox="1">
            <a:spLocks/>
          </p:cNvSpPr>
          <p:nvPr/>
        </p:nvSpPr>
        <p:spPr>
          <a:xfrm>
            <a:off x="7343413" y="1151178"/>
            <a:ext cx="4537135" cy="1777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/>
              <a:t>かずをすうじで</a:t>
            </a:r>
            <a:endParaRPr lang="en-US" altLang="ja-JP" sz="4000" dirty="0"/>
          </a:p>
          <a:p>
            <a:r>
              <a:rPr lang="ja-JP" altLang="en-US" sz="4000" dirty="0"/>
              <a:t>かきましょう</a:t>
            </a:r>
            <a:endParaRPr lang="ja-JP" altLang="en-US" sz="32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C7B1220-C80C-49AA-9D77-2D821BBDE3D6}"/>
              </a:ext>
            </a:extLst>
          </p:cNvPr>
          <p:cNvSpPr/>
          <p:nvPr/>
        </p:nvSpPr>
        <p:spPr>
          <a:xfrm>
            <a:off x="7343413" y="2593704"/>
            <a:ext cx="4428767" cy="4146402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0D6DBF6A-341C-4850-B25F-66BDE1C72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57" y="1756554"/>
            <a:ext cx="1714500" cy="17145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6B0D8A8-9E7F-47F4-A115-83D3C027D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309" y="1819582"/>
            <a:ext cx="1714500" cy="17145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F9DAD2D-35FF-4FFB-A38E-9B157091EB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882" y="1819582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67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BB7D-D761-4626-B566-4A0AE7D4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５</a:t>
            </a:r>
            <a:r>
              <a:rPr kumimoji="1" lang="ja-JP" altLang="en-US" dirty="0"/>
              <a:t>までの数　</a:t>
            </a:r>
            <a:br>
              <a:rPr kumimoji="1" lang="en-US" altLang="ja-JP" dirty="0"/>
            </a:br>
            <a:r>
              <a:rPr lang="ja-JP" altLang="en-US" dirty="0"/>
              <a:t>かずだけいろをぬりましょう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0BFFFD47-2BE0-419D-8D89-94C5C64B715B}"/>
              </a:ext>
            </a:extLst>
          </p:cNvPr>
          <p:cNvSpPr/>
          <p:nvPr/>
        </p:nvSpPr>
        <p:spPr>
          <a:xfrm>
            <a:off x="753374" y="5865902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201EAA0E-03EF-4873-AF88-438263900665}"/>
              </a:ext>
            </a:extLst>
          </p:cNvPr>
          <p:cNvSpPr/>
          <p:nvPr/>
        </p:nvSpPr>
        <p:spPr>
          <a:xfrm>
            <a:off x="1768416" y="5877464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475E7FB0-D941-4F64-BAB6-8DAFEB87C457}"/>
              </a:ext>
            </a:extLst>
          </p:cNvPr>
          <p:cNvSpPr/>
          <p:nvPr/>
        </p:nvSpPr>
        <p:spPr>
          <a:xfrm>
            <a:off x="2783458" y="5877464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3C6F55F4-110C-4660-B611-CE5F61C3EC4C}"/>
              </a:ext>
            </a:extLst>
          </p:cNvPr>
          <p:cNvSpPr/>
          <p:nvPr/>
        </p:nvSpPr>
        <p:spPr>
          <a:xfrm>
            <a:off x="3798500" y="5865902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18616EE8-BF16-47DC-B806-549B1DD39429}"/>
              </a:ext>
            </a:extLst>
          </p:cNvPr>
          <p:cNvSpPr/>
          <p:nvPr/>
        </p:nvSpPr>
        <p:spPr>
          <a:xfrm>
            <a:off x="4813542" y="5865902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EB2F85ED-1856-4D25-BF40-5E4B2BD5AD75}"/>
              </a:ext>
            </a:extLst>
          </p:cNvPr>
          <p:cNvSpPr txBox="1">
            <a:spLocks/>
          </p:cNvSpPr>
          <p:nvPr/>
        </p:nvSpPr>
        <p:spPr>
          <a:xfrm>
            <a:off x="7343413" y="1151178"/>
            <a:ext cx="4537135" cy="1777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/>
              <a:t>かずをすうじで</a:t>
            </a:r>
            <a:endParaRPr lang="en-US" altLang="ja-JP" sz="4000" dirty="0"/>
          </a:p>
          <a:p>
            <a:r>
              <a:rPr lang="ja-JP" altLang="en-US" sz="4000" dirty="0"/>
              <a:t>かきましょう</a:t>
            </a:r>
            <a:endParaRPr lang="ja-JP" altLang="en-US" sz="3200" dirty="0"/>
          </a:p>
        </p:txBody>
      </p:sp>
      <p:pic>
        <p:nvPicPr>
          <p:cNvPr id="12" name="図 11" descr="海洋生物, マスク, 座る, ウニ が含まれている画像&#10;&#10;自動的に生成された説明">
            <a:extLst>
              <a:ext uri="{FF2B5EF4-FFF2-40B4-BE49-F238E27FC236}">
                <a16:creationId xmlns:a16="http://schemas.microsoft.com/office/drawing/2014/main" id="{ADA28DB1-1768-45DC-AB8B-B2E58C2BD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39" y="1351471"/>
            <a:ext cx="2300993" cy="2013369"/>
          </a:xfrm>
          <a:prstGeom prst="rect">
            <a:avLst/>
          </a:prstGeom>
        </p:spPr>
      </p:pic>
      <p:pic>
        <p:nvPicPr>
          <p:cNvPr id="17" name="図 16" descr="海洋生物, マスク, 座る, ウニ が含まれている画像&#10;&#10;自動的に生成された説明">
            <a:extLst>
              <a:ext uri="{FF2B5EF4-FFF2-40B4-BE49-F238E27FC236}">
                <a16:creationId xmlns:a16="http://schemas.microsoft.com/office/drawing/2014/main" id="{A7274B05-056B-471F-8911-D3A2CFB0E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58" y="1345720"/>
            <a:ext cx="2300993" cy="2013369"/>
          </a:xfrm>
          <a:prstGeom prst="rect">
            <a:avLst/>
          </a:prstGeom>
        </p:spPr>
      </p:pic>
      <p:pic>
        <p:nvPicPr>
          <p:cNvPr id="18" name="図 17" descr="海洋生物, マスク, 座る, ウニ が含まれている画像&#10;&#10;自動的に生成された説明">
            <a:extLst>
              <a:ext uri="{FF2B5EF4-FFF2-40B4-BE49-F238E27FC236}">
                <a16:creationId xmlns:a16="http://schemas.microsoft.com/office/drawing/2014/main" id="{819FAE07-7A09-4EBC-9842-7C61FD5EF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86" y="3493161"/>
            <a:ext cx="2300993" cy="2013369"/>
          </a:xfrm>
          <a:prstGeom prst="rect">
            <a:avLst/>
          </a:prstGeom>
        </p:spPr>
      </p:pic>
      <p:pic>
        <p:nvPicPr>
          <p:cNvPr id="14" name="図 13" descr="海洋生物, マスク, 座る, ウニ が含まれている画像&#10;&#10;自動的に生成された説明">
            <a:extLst>
              <a:ext uri="{FF2B5EF4-FFF2-40B4-BE49-F238E27FC236}">
                <a16:creationId xmlns:a16="http://schemas.microsoft.com/office/drawing/2014/main" id="{A676D73B-39FE-4955-BE95-836488BC51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100" y="3493161"/>
            <a:ext cx="2300994" cy="2013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611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BB7D-D761-4626-B566-4A0AE7D4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５までの数　</a:t>
            </a:r>
            <a:br>
              <a:rPr kumimoji="1" lang="en-US" altLang="ja-JP" dirty="0"/>
            </a:br>
            <a:r>
              <a:rPr lang="ja-JP" altLang="en-US" dirty="0"/>
              <a:t>かずだけいろをぬりましょう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0BFFFD47-2BE0-419D-8D89-94C5C64B715B}"/>
              </a:ext>
            </a:extLst>
          </p:cNvPr>
          <p:cNvSpPr/>
          <p:nvPr/>
        </p:nvSpPr>
        <p:spPr>
          <a:xfrm>
            <a:off x="1017917" y="5865902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201EAA0E-03EF-4873-AF88-438263900665}"/>
              </a:ext>
            </a:extLst>
          </p:cNvPr>
          <p:cNvSpPr/>
          <p:nvPr/>
        </p:nvSpPr>
        <p:spPr>
          <a:xfrm>
            <a:off x="2032959" y="5877464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475E7FB0-D941-4F64-BAB6-8DAFEB87C457}"/>
              </a:ext>
            </a:extLst>
          </p:cNvPr>
          <p:cNvSpPr/>
          <p:nvPr/>
        </p:nvSpPr>
        <p:spPr>
          <a:xfrm>
            <a:off x="3048001" y="5877464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3C6F55F4-110C-4660-B611-CE5F61C3EC4C}"/>
              </a:ext>
            </a:extLst>
          </p:cNvPr>
          <p:cNvSpPr/>
          <p:nvPr/>
        </p:nvSpPr>
        <p:spPr>
          <a:xfrm>
            <a:off x="4063043" y="5865902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18616EE8-BF16-47DC-B806-549B1DD39429}"/>
              </a:ext>
            </a:extLst>
          </p:cNvPr>
          <p:cNvSpPr/>
          <p:nvPr/>
        </p:nvSpPr>
        <p:spPr>
          <a:xfrm>
            <a:off x="5078085" y="5865902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EB2F85ED-1856-4D25-BF40-5E4B2BD5AD75}"/>
              </a:ext>
            </a:extLst>
          </p:cNvPr>
          <p:cNvSpPr txBox="1">
            <a:spLocks/>
          </p:cNvSpPr>
          <p:nvPr/>
        </p:nvSpPr>
        <p:spPr>
          <a:xfrm>
            <a:off x="7343413" y="1151178"/>
            <a:ext cx="4537135" cy="1777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/>
              <a:t>かずをすうじで</a:t>
            </a:r>
            <a:endParaRPr lang="en-US" altLang="ja-JP" sz="4000" dirty="0"/>
          </a:p>
          <a:p>
            <a:r>
              <a:rPr lang="ja-JP" altLang="en-US" sz="4000" dirty="0"/>
              <a:t>かきましょう</a:t>
            </a:r>
            <a:endParaRPr lang="ja-JP" altLang="en-US" sz="32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C7B1220-C80C-49AA-9D77-2D821BBDE3D6}"/>
              </a:ext>
            </a:extLst>
          </p:cNvPr>
          <p:cNvSpPr/>
          <p:nvPr/>
        </p:nvSpPr>
        <p:spPr>
          <a:xfrm>
            <a:off x="7343413" y="2593704"/>
            <a:ext cx="4428767" cy="4146402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ECA62E31-E36E-49E1-8EC5-304274D41A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17" y="1797889"/>
            <a:ext cx="1266825" cy="1905000"/>
          </a:xfrm>
          <a:prstGeom prst="rect">
            <a:avLst/>
          </a:prstGeom>
        </p:spPr>
      </p:pic>
      <p:pic>
        <p:nvPicPr>
          <p:cNvPr id="12" name="図 11" descr="スポーツゲーム が含まれている画像&#10;&#10;自動的に生成された説明">
            <a:extLst>
              <a:ext uri="{FF2B5EF4-FFF2-40B4-BE49-F238E27FC236}">
                <a16:creationId xmlns:a16="http://schemas.microsoft.com/office/drawing/2014/main" id="{DACBFB0F-08D2-412C-8329-953EB0BC18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52" y="1690688"/>
            <a:ext cx="1266825" cy="1905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EA5062F-7F92-479C-B811-ED995584B2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296" y="2612747"/>
            <a:ext cx="1266825" cy="1905000"/>
          </a:xfrm>
          <a:prstGeom prst="rect">
            <a:avLst/>
          </a:prstGeom>
        </p:spPr>
      </p:pic>
      <p:pic>
        <p:nvPicPr>
          <p:cNvPr id="18" name="図 17" descr="ミラー, 手鏡, 光, 姿見 が含まれている画像&#10;&#10;自動的に生成された説明">
            <a:extLst>
              <a:ext uri="{FF2B5EF4-FFF2-40B4-BE49-F238E27FC236}">
                <a16:creationId xmlns:a16="http://schemas.microsoft.com/office/drawing/2014/main" id="{EFAF6842-0F27-4423-B35E-E0BF27C520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599" y="2643188"/>
            <a:ext cx="1266825" cy="1905000"/>
          </a:xfrm>
          <a:prstGeom prst="rect">
            <a:avLst/>
          </a:prstGeom>
        </p:spPr>
      </p:pic>
      <p:pic>
        <p:nvPicPr>
          <p:cNvPr id="20" name="図 19" descr="スポーツゲーム が含まれている画像&#10;&#10;自動的に生成された説明">
            <a:extLst>
              <a:ext uri="{FF2B5EF4-FFF2-40B4-BE49-F238E27FC236}">
                <a16:creationId xmlns:a16="http://schemas.microsoft.com/office/drawing/2014/main" id="{ECD90272-9AC7-4073-A8F7-BF497F482D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74" y="3714405"/>
            <a:ext cx="1266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815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BB7D-D761-4626-B566-4A0AE7D4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５までの数　</a:t>
            </a:r>
            <a:br>
              <a:rPr kumimoji="1" lang="en-US" altLang="ja-JP" dirty="0"/>
            </a:br>
            <a:r>
              <a:rPr lang="ja-JP" altLang="en-US" dirty="0"/>
              <a:t>かずだけいろをぬりましょう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23" name="フローチャート: 結合子 22">
            <a:extLst>
              <a:ext uri="{FF2B5EF4-FFF2-40B4-BE49-F238E27FC236}">
                <a16:creationId xmlns:a16="http://schemas.microsoft.com/office/drawing/2014/main" id="{F015CB94-195D-4391-90CD-2E9C1C2017FC}"/>
              </a:ext>
            </a:extLst>
          </p:cNvPr>
          <p:cNvSpPr/>
          <p:nvPr/>
        </p:nvSpPr>
        <p:spPr>
          <a:xfrm>
            <a:off x="9577484" y="497872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: 結合子 23">
            <a:extLst>
              <a:ext uri="{FF2B5EF4-FFF2-40B4-BE49-F238E27FC236}">
                <a16:creationId xmlns:a16="http://schemas.microsoft.com/office/drawing/2014/main" id="{8253A931-6089-42B9-81C2-081444C5D3C9}"/>
              </a:ext>
            </a:extLst>
          </p:cNvPr>
          <p:cNvSpPr/>
          <p:nvPr/>
        </p:nvSpPr>
        <p:spPr>
          <a:xfrm>
            <a:off x="5483169" y="1900641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: 結合子 24">
            <a:extLst>
              <a:ext uri="{FF2B5EF4-FFF2-40B4-BE49-F238E27FC236}">
                <a16:creationId xmlns:a16="http://schemas.microsoft.com/office/drawing/2014/main" id="{442E6BFB-6E21-4B74-9F64-BC2758D22A7B}"/>
              </a:ext>
            </a:extLst>
          </p:cNvPr>
          <p:cNvSpPr/>
          <p:nvPr/>
        </p:nvSpPr>
        <p:spPr>
          <a:xfrm>
            <a:off x="6498211" y="1912203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ローチャート: 結合子 25">
            <a:extLst>
              <a:ext uri="{FF2B5EF4-FFF2-40B4-BE49-F238E27FC236}">
                <a16:creationId xmlns:a16="http://schemas.microsoft.com/office/drawing/2014/main" id="{0D8A50D8-B0D7-4F36-9172-5AF881CC0308}"/>
              </a:ext>
            </a:extLst>
          </p:cNvPr>
          <p:cNvSpPr/>
          <p:nvPr/>
        </p:nvSpPr>
        <p:spPr>
          <a:xfrm>
            <a:off x="7513253" y="1932377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ローチャート: 結合子 26">
            <a:extLst>
              <a:ext uri="{FF2B5EF4-FFF2-40B4-BE49-F238E27FC236}">
                <a16:creationId xmlns:a16="http://schemas.microsoft.com/office/drawing/2014/main" id="{1E39C4CC-BA52-4977-9A32-B1230ED45839}"/>
              </a:ext>
            </a:extLst>
          </p:cNvPr>
          <p:cNvSpPr/>
          <p:nvPr/>
        </p:nvSpPr>
        <p:spPr>
          <a:xfrm>
            <a:off x="8528295" y="1920815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ローチャート: 結合子 27">
            <a:extLst>
              <a:ext uri="{FF2B5EF4-FFF2-40B4-BE49-F238E27FC236}">
                <a16:creationId xmlns:a16="http://schemas.microsoft.com/office/drawing/2014/main" id="{D8C92F6D-EC9D-4A41-B145-EE0E3A1F95B7}"/>
              </a:ext>
            </a:extLst>
          </p:cNvPr>
          <p:cNvSpPr/>
          <p:nvPr/>
        </p:nvSpPr>
        <p:spPr>
          <a:xfrm>
            <a:off x="9543337" y="1920815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ローチャート: 結合子 28">
            <a:extLst>
              <a:ext uri="{FF2B5EF4-FFF2-40B4-BE49-F238E27FC236}">
                <a16:creationId xmlns:a16="http://schemas.microsoft.com/office/drawing/2014/main" id="{D99F4101-7B45-4FF4-A4EB-DCE93610511F}"/>
              </a:ext>
            </a:extLst>
          </p:cNvPr>
          <p:cNvSpPr/>
          <p:nvPr/>
        </p:nvSpPr>
        <p:spPr>
          <a:xfrm>
            <a:off x="5454414" y="3469060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ローチャート: 結合子 29">
            <a:extLst>
              <a:ext uri="{FF2B5EF4-FFF2-40B4-BE49-F238E27FC236}">
                <a16:creationId xmlns:a16="http://schemas.microsoft.com/office/drawing/2014/main" id="{6D83CE55-F3BB-42E5-92F7-2FD5013A0B46}"/>
              </a:ext>
            </a:extLst>
          </p:cNvPr>
          <p:cNvSpPr/>
          <p:nvPr/>
        </p:nvSpPr>
        <p:spPr>
          <a:xfrm>
            <a:off x="6469456" y="3480622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ローチャート: 結合子 30">
            <a:extLst>
              <a:ext uri="{FF2B5EF4-FFF2-40B4-BE49-F238E27FC236}">
                <a16:creationId xmlns:a16="http://schemas.microsoft.com/office/drawing/2014/main" id="{0BCB49C6-7F85-4019-830E-8E944323F67D}"/>
              </a:ext>
            </a:extLst>
          </p:cNvPr>
          <p:cNvSpPr/>
          <p:nvPr/>
        </p:nvSpPr>
        <p:spPr>
          <a:xfrm>
            <a:off x="7484498" y="3500796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ローチャート: 結合子 31">
            <a:extLst>
              <a:ext uri="{FF2B5EF4-FFF2-40B4-BE49-F238E27FC236}">
                <a16:creationId xmlns:a16="http://schemas.microsoft.com/office/drawing/2014/main" id="{5A7B285D-CECF-4959-94D8-20BEE3FFCD7F}"/>
              </a:ext>
            </a:extLst>
          </p:cNvPr>
          <p:cNvSpPr/>
          <p:nvPr/>
        </p:nvSpPr>
        <p:spPr>
          <a:xfrm>
            <a:off x="8499540" y="3489234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ローチャート: 結合子 32">
            <a:extLst>
              <a:ext uri="{FF2B5EF4-FFF2-40B4-BE49-F238E27FC236}">
                <a16:creationId xmlns:a16="http://schemas.microsoft.com/office/drawing/2014/main" id="{EDD60CFA-C21A-4F9E-B019-AAABE9C91597}"/>
              </a:ext>
            </a:extLst>
          </p:cNvPr>
          <p:cNvSpPr/>
          <p:nvPr/>
        </p:nvSpPr>
        <p:spPr>
          <a:xfrm>
            <a:off x="9514582" y="3489234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: 結合子 33">
            <a:extLst>
              <a:ext uri="{FF2B5EF4-FFF2-40B4-BE49-F238E27FC236}">
                <a16:creationId xmlns:a16="http://schemas.microsoft.com/office/drawing/2014/main" id="{C3169885-387A-4E98-942B-1EC5F6F6946C}"/>
              </a:ext>
            </a:extLst>
          </p:cNvPr>
          <p:cNvSpPr/>
          <p:nvPr/>
        </p:nvSpPr>
        <p:spPr>
          <a:xfrm>
            <a:off x="5483169" y="4958554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: 結合子 34">
            <a:extLst>
              <a:ext uri="{FF2B5EF4-FFF2-40B4-BE49-F238E27FC236}">
                <a16:creationId xmlns:a16="http://schemas.microsoft.com/office/drawing/2014/main" id="{2C784115-751A-49EA-B1C4-F1C3C398D68C}"/>
              </a:ext>
            </a:extLst>
          </p:cNvPr>
          <p:cNvSpPr/>
          <p:nvPr/>
        </p:nvSpPr>
        <p:spPr>
          <a:xfrm>
            <a:off x="6498211" y="4970116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ローチャート: 結合子 35">
            <a:extLst>
              <a:ext uri="{FF2B5EF4-FFF2-40B4-BE49-F238E27FC236}">
                <a16:creationId xmlns:a16="http://schemas.microsoft.com/office/drawing/2014/main" id="{80271518-3BAB-4BA2-9BB9-BCCD4E26E563}"/>
              </a:ext>
            </a:extLst>
          </p:cNvPr>
          <p:cNvSpPr/>
          <p:nvPr/>
        </p:nvSpPr>
        <p:spPr>
          <a:xfrm>
            <a:off x="7513253" y="4990290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ローチャート: 結合子 36">
            <a:extLst>
              <a:ext uri="{FF2B5EF4-FFF2-40B4-BE49-F238E27FC236}">
                <a16:creationId xmlns:a16="http://schemas.microsoft.com/office/drawing/2014/main" id="{BA162A84-4F5F-4C66-BED6-B34F7BE6F42A}"/>
              </a:ext>
            </a:extLst>
          </p:cNvPr>
          <p:cNvSpPr/>
          <p:nvPr/>
        </p:nvSpPr>
        <p:spPr>
          <a:xfrm>
            <a:off x="8528295" y="497872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7C7FAA01-2E55-4DAD-8A70-C978292F1427}"/>
              </a:ext>
            </a:extLst>
          </p:cNvPr>
          <p:cNvCxnSpPr/>
          <p:nvPr/>
        </p:nvCxnSpPr>
        <p:spPr>
          <a:xfrm>
            <a:off x="5308121" y="2984740"/>
            <a:ext cx="668990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CBBB1EC0-98D1-416F-BFCD-C8FE84BEDCC4}"/>
              </a:ext>
            </a:extLst>
          </p:cNvPr>
          <p:cNvCxnSpPr/>
          <p:nvPr/>
        </p:nvCxnSpPr>
        <p:spPr>
          <a:xfrm>
            <a:off x="5308121" y="4710023"/>
            <a:ext cx="668990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図 39">
            <a:extLst>
              <a:ext uri="{FF2B5EF4-FFF2-40B4-BE49-F238E27FC236}">
                <a16:creationId xmlns:a16="http://schemas.microsoft.com/office/drawing/2014/main" id="{FE02A0BC-F133-46F8-BB05-D7FF336372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71" y="1378774"/>
            <a:ext cx="1168808" cy="1168808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BF7EDDC6-DCCF-4C3C-84EA-A3779F336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1" y="1369405"/>
            <a:ext cx="1168808" cy="1168808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67FF570F-6768-4258-BF3A-8719254C13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8" y="2603192"/>
            <a:ext cx="1168808" cy="1168808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538D9440-1931-4605-8836-05D126846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720" y="4656573"/>
            <a:ext cx="2191436" cy="2191436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26F0E9E7-6C61-4F01-935A-819F2C7DB7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183" y="4640076"/>
            <a:ext cx="2191436" cy="2191436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2DECE1F5-1572-4B66-9FE0-30AB4945D9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398" y="1059256"/>
            <a:ext cx="1807844" cy="1807844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EFBD7E75-A9B1-4DA6-AFF6-479185B425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39" y="2770491"/>
            <a:ext cx="1807844" cy="1807844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C13D491E-16AC-4CCE-9ED0-32186EC15C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104" y="2340987"/>
            <a:ext cx="1807844" cy="1807844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48E4CCBE-46E8-4EF5-BCBA-AAC2B2081A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842" y="3270909"/>
            <a:ext cx="1807844" cy="1807844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B13D1BD3-C7BA-4851-9608-4120097309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451" y="3086979"/>
            <a:ext cx="1807844" cy="1807844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A5696FBC-AE5D-4B95-A87A-0427E6F56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308" y="1681580"/>
            <a:ext cx="1168808" cy="1168808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7A985EED-552E-4816-A89B-7089CC7218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352" y="4978728"/>
            <a:ext cx="1547271" cy="1547271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90964FB-0C70-4B08-B95B-8F4DF739B5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281" y="2984740"/>
            <a:ext cx="1600033" cy="160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04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BB7D-D761-4626-B566-4A0AE7D4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/>
              <a:t>５まで</a:t>
            </a:r>
            <a:r>
              <a:rPr kumimoji="1" lang="ja-JP" altLang="en-US" dirty="0"/>
              <a:t>の数　</a:t>
            </a:r>
            <a:br>
              <a:rPr kumimoji="1" lang="en-US" altLang="ja-JP" dirty="0"/>
            </a:br>
            <a:r>
              <a:rPr lang="ja-JP" altLang="en-US" dirty="0"/>
              <a:t>かずだけいろをぬりましょう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6B243BB5-0DD2-4729-8028-EC83139F5AD3}"/>
              </a:ext>
            </a:extLst>
          </p:cNvPr>
          <p:cNvSpPr/>
          <p:nvPr/>
        </p:nvSpPr>
        <p:spPr>
          <a:xfrm>
            <a:off x="288792" y="547501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C179EFA4-BC20-4C7E-A51B-A66D09FE5944}"/>
              </a:ext>
            </a:extLst>
          </p:cNvPr>
          <p:cNvSpPr/>
          <p:nvPr/>
        </p:nvSpPr>
        <p:spPr>
          <a:xfrm>
            <a:off x="1311157" y="547501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1B457FCB-0325-476C-B959-45D010C39C46}"/>
              </a:ext>
            </a:extLst>
          </p:cNvPr>
          <p:cNvSpPr/>
          <p:nvPr/>
        </p:nvSpPr>
        <p:spPr>
          <a:xfrm>
            <a:off x="2322537" y="547501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: 結合子 17">
            <a:extLst>
              <a:ext uri="{FF2B5EF4-FFF2-40B4-BE49-F238E27FC236}">
                <a16:creationId xmlns:a16="http://schemas.microsoft.com/office/drawing/2014/main" id="{1943F7FD-0CEB-458F-98B7-3097D78166F1}"/>
              </a:ext>
            </a:extLst>
          </p:cNvPr>
          <p:cNvSpPr/>
          <p:nvPr/>
        </p:nvSpPr>
        <p:spPr>
          <a:xfrm>
            <a:off x="3337579" y="5463456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: 結合子 18">
            <a:extLst>
              <a:ext uri="{FF2B5EF4-FFF2-40B4-BE49-F238E27FC236}">
                <a16:creationId xmlns:a16="http://schemas.microsoft.com/office/drawing/2014/main" id="{4CE5A255-1013-48AC-95F3-BB4C0210277D}"/>
              </a:ext>
            </a:extLst>
          </p:cNvPr>
          <p:cNvSpPr/>
          <p:nvPr/>
        </p:nvSpPr>
        <p:spPr>
          <a:xfrm>
            <a:off x="4352621" y="5463456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: 結合子 20">
            <a:extLst>
              <a:ext uri="{FF2B5EF4-FFF2-40B4-BE49-F238E27FC236}">
                <a16:creationId xmlns:a16="http://schemas.microsoft.com/office/drawing/2014/main" id="{6212DB67-FE6B-47E6-8654-D54BA0137C2F}"/>
              </a:ext>
            </a:extLst>
          </p:cNvPr>
          <p:cNvSpPr/>
          <p:nvPr/>
        </p:nvSpPr>
        <p:spPr>
          <a:xfrm>
            <a:off x="7171426" y="547501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ローチャート: 結合子 21">
            <a:extLst>
              <a:ext uri="{FF2B5EF4-FFF2-40B4-BE49-F238E27FC236}">
                <a16:creationId xmlns:a16="http://schemas.microsoft.com/office/drawing/2014/main" id="{1E0897F5-1164-44B6-A7C6-FD5F219A5821}"/>
              </a:ext>
            </a:extLst>
          </p:cNvPr>
          <p:cNvSpPr/>
          <p:nvPr/>
        </p:nvSpPr>
        <p:spPr>
          <a:xfrm>
            <a:off x="8186468" y="5486580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ローチャート: 結合子 22">
            <a:extLst>
              <a:ext uri="{FF2B5EF4-FFF2-40B4-BE49-F238E27FC236}">
                <a16:creationId xmlns:a16="http://schemas.microsoft.com/office/drawing/2014/main" id="{387CA037-868F-4999-B45B-8E003931CBE0}"/>
              </a:ext>
            </a:extLst>
          </p:cNvPr>
          <p:cNvSpPr/>
          <p:nvPr/>
        </p:nvSpPr>
        <p:spPr>
          <a:xfrm>
            <a:off x="9201510" y="5486580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: 結合子 23">
            <a:extLst>
              <a:ext uri="{FF2B5EF4-FFF2-40B4-BE49-F238E27FC236}">
                <a16:creationId xmlns:a16="http://schemas.microsoft.com/office/drawing/2014/main" id="{9A4DEA41-57B3-42E3-B972-54096A8D9D18}"/>
              </a:ext>
            </a:extLst>
          </p:cNvPr>
          <p:cNvSpPr/>
          <p:nvPr/>
        </p:nvSpPr>
        <p:spPr>
          <a:xfrm>
            <a:off x="10216552" y="547501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: 結合子 24">
            <a:extLst>
              <a:ext uri="{FF2B5EF4-FFF2-40B4-BE49-F238E27FC236}">
                <a16:creationId xmlns:a16="http://schemas.microsoft.com/office/drawing/2014/main" id="{C8D88887-613E-4D7E-8256-E2D807C28C8B}"/>
              </a:ext>
            </a:extLst>
          </p:cNvPr>
          <p:cNvSpPr/>
          <p:nvPr/>
        </p:nvSpPr>
        <p:spPr>
          <a:xfrm>
            <a:off x="11231594" y="547501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0400D98E-1279-43D2-9AC8-6810407C8350}"/>
              </a:ext>
            </a:extLst>
          </p:cNvPr>
          <p:cNvCxnSpPr>
            <a:cxnSpLocks/>
          </p:cNvCxnSpPr>
          <p:nvPr/>
        </p:nvCxnSpPr>
        <p:spPr>
          <a:xfrm>
            <a:off x="6096000" y="1402511"/>
            <a:ext cx="0" cy="53067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 descr="魚, 探す, 暗い, 大きい が含まれている画像&#10;&#10;自動的に生成された説明">
            <a:extLst>
              <a:ext uri="{FF2B5EF4-FFF2-40B4-BE49-F238E27FC236}">
                <a16:creationId xmlns:a16="http://schemas.microsoft.com/office/drawing/2014/main" id="{689375A5-2C0D-4267-B350-E6032A3382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92" y="1058788"/>
            <a:ext cx="3437819" cy="2103945"/>
          </a:xfrm>
          <a:prstGeom prst="rect">
            <a:avLst/>
          </a:prstGeom>
        </p:spPr>
      </p:pic>
      <p:pic>
        <p:nvPicPr>
          <p:cNvPr id="27" name="図 26" descr="魚, 探す, 暗い, 大きい が含まれている画像&#10;&#10;自動的に生成された説明">
            <a:extLst>
              <a:ext uri="{FF2B5EF4-FFF2-40B4-BE49-F238E27FC236}">
                <a16:creationId xmlns:a16="http://schemas.microsoft.com/office/drawing/2014/main" id="{725D2CDE-D1A9-44D3-AA0C-2B2BEE42C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14" y="2519319"/>
            <a:ext cx="3437819" cy="2103945"/>
          </a:xfrm>
          <a:prstGeom prst="rect">
            <a:avLst/>
          </a:prstGeom>
        </p:spPr>
      </p:pic>
      <p:pic>
        <p:nvPicPr>
          <p:cNvPr id="28" name="図 27" descr="魚, 探す, 暗い, 大きい が含まれている画像&#10;&#10;自動的に生成された説明">
            <a:extLst>
              <a:ext uri="{FF2B5EF4-FFF2-40B4-BE49-F238E27FC236}">
                <a16:creationId xmlns:a16="http://schemas.microsoft.com/office/drawing/2014/main" id="{69820901-32E5-4E37-8575-5F15FD79D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027" y="3813956"/>
            <a:ext cx="3437819" cy="2103945"/>
          </a:xfrm>
          <a:prstGeom prst="rect">
            <a:avLst/>
          </a:prstGeom>
        </p:spPr>
      </p:pic>
      <p:pic>
        <p:nvPicPr>
          <p:cNvPr id="7" name="図 6" descr="衣類 が含まれている画像&#10;&#10;自動的に生成された説明">
            <a:extLst>
              <a:ext uri="{FF2B5EF4-FFF2-40B4-BE49-F238E27FC236}">
                <a16:creationId xmlns:a16="http://schemas.microsoft.com/office/drawing/2014/main" id="{67257AA8-B655-4655-A322-3690FA64C3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843" y="1162769"/>
            <a:ext cx="1714500" cy="1714500"/>
          </a:xfrm>
          <a:prstGeom prst="rect">
            <a:avLst/>
          </a:prstGeom>
        </p:spPr>
      </p:pic>
      <p:pic>
        <p:nvPicPr>
          <p:cNvPr id="29" name="図 28" descr="衣類 が含まれている画像&#10;&#10;自動的に生成された説明">
            <a:extLst>
              <a:ext uri="{FF2B5EF4-FFF2-40B4-BE49-F238E27FC236}">
                <a16:creationId xmlns:a16="http://schemas.microsoft.com/office/drawing/2014/main" id="{0DA3012D-3AFD-4EA7-9F23-E327866D79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180" y="1253510"/>
            <a:ext cx="1714500" cy="1714500"/>
          </a:xfrm>
          <a:prstGeom prst="rect">
            <a:avLst/>
          </a:prstGeom>
        </p:spPr>
      </p:pic>
      <p:pic>
        <p:nvPicPr>
          <p:cNvPr id="30" name="図 29" descr="衣類 が含まれている画像&#10;&#10;自動的に生成された説明">
            <a:extLst>
              <a:ext uri="{FF2B5EF4-FFF2-40B4-BE49-F238E27FC236}">
                <a16:creationId xmlns:a16="http://schemas.microsoft.com/office/drawing/2014/main" id="{7243CC3B-57FF-4E00-87A4-AA1AEED87C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551" y="3037577"/>
            <a:ext cx="1714500" cy="1714500"/>
          </a:xfrm>
          <a:prstGeom prst="rect">
            <a:avLst/>
          </a:prstGeom>
        </p:spPr>
      </p:pic>
      <p:pic>
        <p:nvPicPr>
          <p:cNvPr id="31" name="図 30" descr="衣類 が含まれている画像&#10;&#10;自動的に生成された説明">
            <a:extLst>
              <a:ext uri="{FF2B5EF4-FFF2-40B4-BE49-F238E27FC236}">
                <a16:creationId xmlns:a16="http://schemas.microsoft.com/office/drawing/2014/main" id="{6635BAA8-038C-4A81-AFF2-89AB2FAB5D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888" y="3128318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65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BB7D-D761-4626-B566-4A0AE7D4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５までの数　</a:t>
            </a:r>
            <a:br>
              <a:rPr kumimoji="1" lang="en-US" altLang="ja-JP" dirty="0"/>
            </a:br>
            <a:r>
              <a:rPr lang="ja-JP" altLang="en-US" dirty="0"/>
              <a:t>かずだけいろをぬりましょう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10" name="フローチャート: 結合子 9">
            <a:extLst>
              <a:ext uri="{FF2B5EF4-FFF2-40B4-BE49-F238E27FC236}">
                <a16:creationId xmlns:a16="http://schemas.microsoft.com/office/drawing/2014/main" id="{39A6BD3B-344A-460A-AB14-317DE77D1F80}"/>
              </a:ext>
            </a:extLst>
          </p:cNvPr>
          <p:cNvSpPr/>
          <p:nvPr/>
        </p:nvSpPr>
        <p:spPr>
          <a:xfrm>
            <a:off x="7194430" y="560273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結合子 10">
            <a:extLst>
              <a:ext uri="{FF2B5EF4-FFF2-40B4-BE49-F238E27FC236}">
                <a16:creationId xmlns:a16="http://schemas.microsoft.com/office/drawing/2014/main" id="{D9EA6DBF-748C-49E4-8F98-11FE32042EEF}"/>
              </a:ext>
            </a:extLst>
          </p:cNvPr>
          <p:cNvSpPr/>
          <p:nvPr/>
        </p:nvSpPr>
        <p:spPr>
          <a:xfrm>
            <a:off x="8209472" y="5614300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結合子 11">
            <a:extLst>
              <a:ext uri="{FF2B5EF4-FFF2-40B4-BE49-F238E27FC236}">
                <a16:creationId xmlns:a16="http://schemas.microsoft.com/office/drawing/2014/main" id="{A2E07B3D-1A8D-4BA6-AD48-7EDA812E36DD}"/>
              </a:ext>
            </a:extLst>
          </p:cNvPr>
          <p:cNvSpPr/>
          <p:nvPr/>
        </p:nvSpPr>
        <p:spPr>
          <a:xfrm>
            <a:off x="9224514" y="5614300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: 結合子 12">
            <a:extLst>
              <a:ext uri="{FF2B5EF4-FFF2-40B4-BE49-F238E27FC236}">
                <a16:creationId xmlns:a16="http://schemas.microsoft.com/office/drawing/2014/main" id="{11EBA8D1-E9B3-422D-ABEA-AA1400571D69}"/>
              </a:ext>
            </a:extLst>
          </p:cNvPr>
          <p:cNvSpPr/>
          <p:nvPr/>
        </p:nvSpPr>
        <p:spPr>
          <a:xfrm>
            <a:off x="10239556" y="560273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ACC46E92-9083-41D2-A794-F19EABCB28FB}"/>
              </a:ext>
            </a:extLst>
          </p:cNvPr>
          <p:cNvSpPr/>
          <p:nvPr/>
        </p:nvSpPr>
        <p:spPr>
          <a:xfrm>
            <a:off x="11254598" y="5602738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6B243BB5-0DD2-4729-8028-EC83139F5AD3}"/>
              </a:ext>
            </a:extLst>
          </p:cNvPr>
          <p:cNvSpPr/>
          <p:nvPr/>
        </p:nvSpPr>
        <p:spPr>
          <a:xfrm>
            <a:off x="74760" y="5614300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C179EFA4-BC20-4C7E-A51B-A66D09FE5944}"/>
              </a:ext>
            </a:extLst>
          </p:cNvPr>
          <p:cNvSpPr/>
          <p:nvPr/>
        </p:nvSpPr>
        <p:spPr>
          <a:xfrm>
            <a:off x="1089802" y="5625862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1B457FCB-0325-476C-B959-45D010C39C46}"/>
              </a:ext>
            </a:extLst>
          </p:cNvPr>
          <p:cNvSpPr/>
          <p:nvPr/>
        </p:nvSpPr>
        <p:spPr>
          <a:xfrm>
            <a:off x="2104844" y="5625862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: 結合子 17">
            <a:extLst>
              <a:ext uri="{FF2B5EF4-FFF2-40B4-BE49-F238E27FC236}">
                <a16:creationId xmlns:a16="http://schemas.microsoft.com/office/drawing/2014/main" id="{1943F7FD-0CEB-458F-98B7-3097D78166F1}"/>
              </a:ext>
            </a:extLst>
          </p:cNvPr>
          <p:cNvSpPr/>
          <p:nvPr/>
        </p:nvSpPr>
        <p:spPr>
          <a:xfrm>
            <a:off x="3119886" y="5614300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: 結合子 18">
            <a:extLst>
              <a:ext uri="{FF2B5EF4-FFF2-40B4-BE49-F238E27FC236}">
                <a16:creationId xmlns:a16="http://schemas.microsoft.com/office/drawing/2014/main" id="{4CE5A255-1013-48AC-95F3-BB4C0210277D}"/>
              </a:ext>
            </a:extLst>
          </p:cNvPr>
          <p:cNvSpPr/>
          <p:nvPr/>
        </p:nvSpPr>
        <p:spPr>
          <a:xfrm>
            <a:off x="4134928" y="5614300"/>
            <a:ext cx="862642" cy="86264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4DCA8216-0C64-40D0-8FDB-20024D044919}"/>
              </a:ext>
            </a:extLst>
          </p:cNvPr>
          <p:cNvCxnSpPr>
            <a:cxnSpLocks/>
          </p:cNvCxnSpPr>
          <p:nvPr/>
        </p:nvCxnSpPr>
        <p:spPr>
          <a:xfrm>
            <a:off x="6096000" y="1402511"/>
            <a:ext cx="0" cy="53067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 descr="食品, 光 が含まれている画像&#10;&#10;自動的に生成された説明">
            <a:extLst>
              <a:ext uri="{FF2B5EF4-FFF2-40B4-BE49-F238E27FC236}">
                <a16:creationId xmlns:a16="http://schemas.microsoft.com/office/drawing/2014/main" id="{4477BAB5-4376-449F-AA99-320A753BEC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64" y="1512498"/>
            <a:ext cx="2801365" cy="2269106"/>
          </a:xfrm>
          <a:prstGeom prst="rect">
            <a:avLst/>
          </a:prstGeom>
        </p:spPr>
      </p:pic>
      <p:pic>
        <p:nvPicPr>
          <p:cNvPr id="22" name="図 21" descr="食品, 光 が含まれている画像&#10;&#10;自動的に生成された説明">
            <a:extLst>
              <a:ext uri="{FF2B5EF4-FFF2-40B4-BE49-F238E27FC236}">
                <a16:creationId xmlns:a16="http://schemas.microsoft.com/office/drawing/2014/main" id="{E092A319-0C98-45B5-9502-1E3D80100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605" y="1512498"/>
            <a:ext cx="2801365" cy="2269106"/>
          </a:xfrm>
          <a:prstGeom prst="rect">
            <a:avLst/>
          </a:prstGeom>
        </p:spPr>
      </p:pic>
      <p:pic>
        <p:nvPicPr>
          <p:cNvPr id="23" name="図 22" descr="食品, 光 が含まれている画像&#10;&#10;自動的に生成された説明">
            <a:extLst>
              <a:ext uri="{FF2B5EF4-FFF2-40B4-BE49-F238E27FC236}">
                <a16:creationId xmlns:a16="http://schemas.microsoft.com/office/drawing/2014/main" id="{7A85C954-7C8E-4674-8898-981EF2C89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36" y="3571335"/>
            <a:ext cx="2801365" cy="2269106"/>
          </a:xfrm>
          <a:prstGeom prst="rect">
            <a:avLst/>
          </a:prstGeom>
        </p:spPr>
      </p:pic>
      <p:pic>
        <p:nvPicPr>
          <p:cNvPr id="24" name="図 23" descr="食品, 光 が含まれている画像&#10;&#10;自動的に生成された説明">
            <a:extLst>
              <a:ext uri="{FF2B5EF4-FFF2-40B4-BE49-F238E27FC236}">
                <a16:creationId xmlns:a16="http://schemas.microsoft.com/office/drawing/2014/main" id="{D04ACAB3-677B-456A-B53E-A8117B570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777" y="3571335"/>
            <a:ext cx="2801365" cy="2269106"/>
          </a:xfrm>
          <a:prstGeom prst="rect">
            <a:avLst/>
          </a:prstGeom>
        </p:spPr>
      </p:pic>
      <p:pic>
        <p:nvPicPr>
          <p:cNvPr id="9" name="図 8" descr="座る, カップ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D34C86EE-FA79-489B-9E7C-FB24BBB1A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278" y="1312293"/>
            <a:ext cx="1325563" cy="1325563"/>
          </a:xfrm>
          <a:prstGeom prst="rect">
            <a:avLst/>
          </a:prstGeom>
        </p:spPr>
      </p:pic>
      <p:pic>
        <p:nvPicPr>
          <p:cNvPr id="25" name="図 24" descr="座る, カップ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3ECD9067-56BB-463F-86DE-A1B531BFC8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755" y="1402511"/>
            <a:ext cx="1325563" cy="1325563"/>
          </a:xfrm>
          <a:prstGeom prst="rect">
            <a:avLst/>
          </a:prstGeom>
        </p:spPr>
      </p:pic>
      <p:pic>
        <p:nvPicPr>
          <p:cNvPr id="26" name="図 25" descr="座る, カップ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C1F7CCC7-9361-4712-92C4-0DFB98FB88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748" y="3008821"/>
            <a:ext cx="1325563" cy="1325563"/>
          </a:xfrm>
          <a:prstGeom prst="rect">
            <a:avLst/>
          </a:prstGeom>
        </p:spPr>
      </p:pic>
      <p:pic>
        <p:nvPicPr>
          <p:cNvPr id="27" name="図 26" descr="座る, カップ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A546531E-764E-409D-B074-6839B58F59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6225" y="3099039"/>
            <a:ext cx="1325563" cy="1325563"/>
          </a:xfrm>
          <a:prstGeom prst="rect">
            <a:avLst/>
          </a:prstGeom>
        </p:spPr>
      </p:pic>
      <p:pic>
        <p:nvPicPr>
          <p:cNvPr id="28" name="図 27" descr="座る, カップ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C1FB8EC7-31F4-45DD-884F-798A2B0E8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207" y="2211627"/>
            <a:ext cx="1325563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469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141</Words>
  <Application>Microsoft Office PowerPoint</Application>
  <PresentationFormat>ワイド画面</PresentationFormat>
  <Paragraphs>24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游ゴシック</vt:lpstr>
      <vt:lpstr>游ゴシック Light</vt:lpstr>
      <vt:lpstr>Arial</vt:lpstr>
      <vt:lpstr>Office テーマ</vt:lpstr>
      <vt:lpstr>②５までの数</vt:lpstr>
      <vt:lpstr>５までの数　 かずだけいろをぬりましょう </vt:lpstr>
      <vt:lpstr>５までの数　 かずだけいろをぬりましょう </vt:lpstr>
      <vt:lpstr>５までの数　 かずだけいろをぬりましょう </vt:lpstr>
      <vt:lpstr>５までの数　 かずだけいろをぬりましょう </vt:lpstr>
      <vt:lpstr>５までの数　 かずだけいろをぬりましょう </vt:lpstr>
      <vt:lpstr>５までの数　 かずだけいろをぬりましょう </vt:lpstr>
      <vt:lpstr>５までの数　 かずだけいろをぬりましょう </vt:lpstr>
      <vt:lpstr>５までの数　 かずだけいろをぬりましょう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特別支援教育</dc:title>
  <cp:revision>26</cp:revision>
  <dcterms:created xsi:type="dcterms:W3CDTF">2020-05-12T07:17:05Z</dcterms:created>
  <dcterms:modified xsi:type="dcterms:W3CDTF">2020-05-20T06:54:46Z</dcterms:modified>
</cp:coreProperties>
</file>