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6" r:id="rId8"/>
    <p:sldId id="260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480A6-4C81-4A80-A4A1-8BE9C7D68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846E19-C770-4279-8195-F3304A24D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206CC5-BC45-4DC4-8BE2-5F2EDB53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DE56ED-C82E-49DE-A181-08A80235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BEB5B4-476D-4887-90CB-76585009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6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96CB9-669F-4BD3-9047-FFC6FA76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FC34DC-F12B-4171-BE88-840939913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4C2642-D71B-45DA-A4A7-E9791BD1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8EE116-6C7B-4D65-81CF-6351453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EC790D-789F-4FC0-88CD-0800F987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3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741375-984F-4404-965D-2E1179799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517AC8-01AC-481D-8655-94AE384ED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E97442-1721-4458-946E-988921F0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515F8B-6D0C-4C52-BC06-C5598595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2D357C-9D82-4785-8764-1572E990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1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5D4DF-AA03-43E4-9D10-19A401A0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C1389-BE5F-4501-8E73-E0E15593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67FC27-8E76-4EF9-A5FB-8380C2AF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FDB890-042E-4E02-BFA5-707074BB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95CE5B-ED3A-4581-A4F8-EE0643A9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8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029E5-0BF5-464E-BF7D-97BE9851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B8A850-BC84-476C-8776-E323895D4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373B17-2640-4621-9405-7DCCC743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A39FE5-09B5-4BDB-8F3F-23C35FB7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75B59-A904-4A20-A44D-2289B66B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5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FA164-6868-495D-9785-A4DA1320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F3F2E5-4798-4D22-A204-01DD14709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256854-52BE-4EDE-B1C2-C9B2C1A65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B7A8EC-14E2-4682-AC91-5EB86DB1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C3E5FD-EE25-418A-ADD9-C430EF86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C293AF-FB61-4E61-9E79-51287AF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6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B5BCF-AF54-4D8E-A12F-367D6894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8F7E3F-2005-4DD3-99A1-30EB47B39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555DAA-5E95-42B1-A443-CDFFBF6B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F19CAF1-0C1B-4CEE-A67D-30C35F063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77B277-47C6-47DE-9DB7-FD9E0C47F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B497A5-E66A-448B-9B7E-7F190A44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40F4A08-936B-4F0D-8116-68D92751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39C632-E2F8-4E7D-83B8-B7295753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60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DF922-902A-47C0-AE6C-2E3BF19D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99B4AB-7A5A-41C7-9F46-6F483A40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C424B3-83DD-4517-9789-DED4B325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DAC50A-06C5-460F-A2B8-DD6D1E70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83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9BDE435-3770-4FFB-93EE-892BFF29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AF865D-1673-43DF-AE8D-BAE9E5DB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6404CB-453B-49C8-9A30-AF767A23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33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3403E-1F13-4031-A700-CBCD0D70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129D1C-4157-4006-8365-939C2324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03B91F-5A79-4817-B5AF-B39E2357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EEAE87-5272-4B71-B14D-FD08A98B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1D1AED-DB9D-441E-988A-B32E2F03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9B802B-6AD5-454E-A3D3-CEC05F2E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84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98620A-8619-4229-94A3-E7645D62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3C22997-DD11-4CD1-BEA7-A674B90C4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A7E5B2-938B-47C5-B51F-AA034FCD2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FCBC7-04CA-4F88-A26D-938652CF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799CBD-D7A2-4ADC-8F14-DA64FDC7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2E65E0-32C9-4A20-8124-1BD13B47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6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3E122EA-828A-4D48-A67A-5621E67B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CAD843-3B21-45A7-9A99-9F78035E9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C7E1A4-D989-4CE0-919F-F2B843AF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D97610-D509-49CC-8DF3-E1E33DF21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B1842-B06F-4089-B483-60741FCC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52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46AFD4-C850-442F-81EB-BF2682C4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3" y="2154163"/>
            <a:ext cx="4759949" cy="4408902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241C606-AFF4-423E-942D-A00A173F219A}"/>
              </a:ext>
            </a:extLst>
          </p:cNvPr>
          <p:cNvGrpSpPr/>
          <p:nvPr/>
        </p:nvGrpSpPr>
        <p:grpSpPr>
          <a:xfrm>
            <a:off x="3939209" y="2607167"/>
            <a:ext cx="6861313" cy="2136913"/>
            <a:chOff x="1027044" y="3591338"/>
            <a:chExt cx="7467599" cy="2136913"/>
          </a:xfrm>
        </p:grpSpPr>
        <p:sp>
          <p:nvSpPr>
            <p:cNvPr id="7" name="思考の吹き出し: 雲形 6">
              <a:extLst>
                <a:ext uri="{FF2B5EF4-FFF2-40B4-BE49-F238E27FC236}">
                  <a16:creationId xmlns:a16="http://schemas.microsoft.com/office/drawing/2014/main" id="{8622D50F-4790-4313-A131-684E095C4127}"/>
                </a:ext>
              </a:extLst>
            </p:cNvPr>
            <p:cNvSpPr/>
            <p:nvPr/>
          </p:nvSpPr>
          <p:spPr>
            <a:xfrm>
              <a:off x="1027044" y="3591338"/>
              <a:ext cx="7467599" cy="2136913"/>
            </a:xfrm>
            <a:prstGeom prst="cloudCallout">
              <a:avLst>
                <a:gd name="adj1" fmla="val -50646"/>
                <a:gd name="adj2" fmla="val 544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41F9C6B-6C2E-499C-A141-BA073E3006AA}"/>
                </a:ext>
              </a:extLst>
            </p:cNvPr>
            <p:cNvSpPr txBox="1"/>
            <p:nvPr/>
          </p:nvSpPr>
          <p:spPr>
            <a:xfrm>
              <a:off x="2199861" y="4081669"/>
              <a:ext cx="52876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こんなとき、</a:t>
              </a:r>
              <a:endParaRPr lang="en-US" altLang="ja-JP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8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なんていえばいいのかな</a:t>
              </a:r>
              <a:endPara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2D0E5E-2824-4F76-9896-8BD4888463BE}"/>
              </a:ext>
            </a:extLst>
          </p:cNvPr>
          <p:cNvSpPr txBox="1"/>
          <p:nvPr/>
        </p:nvSpPr>
        <p:spPr>
          <a:xfrm>
            <a:off x="3114261" y="1078000"/>
            <a:ext cx="728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ことば　</a:t>
            </a:r>
            <a:r>
              <a:rPr kumimoji="1" lang="en-US" altLang="ja-JP" sz="4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―</a:t>
            </a:r>
            <a:r>
              <a:rPr kumimoji="1" lang="ja-JP" altLang="en-US" sz="4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あいさつ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75887C-97D4-4514-9E52-0A4F30E021A0}"/>
              </a:ext>
            </a:extLst>
          </p:cNvPr>
          <p:cNvSpPr txBox="1"/>
          <p:nvPr/>
        </p:nvSpPr>
        <p:spPr>
          <a:xfrm>
            <a:off x="7754779" y="5936974"/>
            <a:ext cx="212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ふきだしのみ</a:t>
            </a:r>
          </a:p>
        </p:txBody>
      </p:sp>
    </p:spTree>
    <p:extLst>
      <p:ext uri="{BB962C8B-B14F-4D97-AF65-F5344CB8AC3E}">
        <p14:creationId xmlns:p14="http://schemas.microsoft.com/office/powerpoint/2010/main" val="129241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9852E4E-FDF0-437B-940B-427D3561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8201" y="1361887"/>
            <a:ext cx="3722177" cy="2093724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CF7E81F-C54C-44C2-BEF5-CC111D1F96A3}"/>
              </a:ext>
            </a:extLst>
          </p:cNvPr>
          <p:cNvGrpSpPr/>
          <p:nvPr/>
        </p:nvGrpSpPr>
        <p:grpSpPr>
          <a:xfrm>
            <a:off x="874030" y="834866"/>
            <a:ext cx="10443940" cy="4661247"/>
            <a:chOff x="1034856" y="1583954"/>
            <a:chExt cx="10443940" cy="466124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CB2BC61-6797-430D-82FA-988754084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9027" y="2523024"/>
              <a:ext cx="3722177" cy="3722177"/>
            </a:xfrm>
            <a:prstGeom prst="rect">
              <a:avLst/>
            </a:prstGeom>
          </p:spPr>
        </p:pic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B32EDB56-5DF8-4B3D-A8D0-9D25491219E3}"/>
                </a:ext>
              </a:extLst>
            </p:cNvPr>
            <p:cNvSpPr/>
            <p:nvPr/>
          </p:nvSpPr>
          <p:spPr>
            <a:xfrm>
              <a:off x="7925971" y="2406075"/>
              <a:ext cx="3552825" cy="1488352"/>
            </a:xfrm>
            <a:prstGeom prst="wedgeEllipseCallout">
              <a:avLst>
                <a:gd name="adj1" fmla="val -42534"/>
                <a:gd name="adj2" fmla="val 58197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吹き出し: 円形 8">
              <a:extLst>
                <a:ext uri="{FF2B5EF4-FFF2-40B4-BE49-F238E27FC236}">
                  <a16:creationId xmlns:a16="http://schemas.microsoft.com/office/drawing/2014/main" id="{C0F6D4F5-EF36-405D-B4E4-0FFDCE2C565A}"/>
                </a:ext>
              </a:extLst>
            </p:cNvPr>
            <p:cNvSpPr/>
            <p:nvPr/>
          </p:nvSpPr>
          <p:spPr>
            <a:xfrm>
              <a:off x="1034856" y="1583954"/>
              <a:ext cx="3552825" cy="1488352"/>
            </a:xfrm>
            <a:prstGeom prst="wedgeEllipseCallout">
              <a:avLst>
                <a:gd name="adj1" fmla="val 32457"/>
                <a:gd name="adj2" fmla="val 63032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31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黒い背景と白い文字&#10;&#10;自動的に生成された説明">
            <a:extLst>
              <a:ext uri="{FF2B5EF4-FFF2-40B4-BE49-F238E27FC236}">
                <a16:creationId xmlns:a16="http://schemas.microsoft.com/office/drawing/2014/main" id="{4AD78C53-C77F-48D6-A3E1-711101634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1"/>
          <a:stretch/>
        </p:blipFill>
        <p:spPr>
          <a:xfrm>
            <a:off x="2146852" y="1460178"/>
            <a:ext cx="2375318" cy="2210674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8481A2F-1ECE-4112-96EB-1DDB4CD7E172}"/>
              </a:ext>
            </a:extLst>
          </p:cNvPr>
          <p:cNvGrpSpPr/>
          <p:nvPr/>
        </p:nvGrpSpPr>
        <p:grpSpPr>
          <a:xfrm>
            <a:off x="1726412" y="1223504"/>
            <a:ext cx="9041322" cy="4943134"/>
            <a:chOff x="1725391" y="1212703"/>
            <a:chExt cx="9041322" cy="4943134"/>
          </a:xfrm>
        </p:grpSpPr>
        <p:pic>
          <p:nvPicPr>
            <p:cNvPr id="5" name="図 4" descr="カーテン, ピンク が含まれている画像&#10;&#10;自動的に生成された説明">
              <a:extLst>
                <a:ext uri="{FF2B5EF4-FFF2-40B4-BE49-F238E27FC236}">
                  <a16:creationId xmlns:a16="http://schemas.microsoft.com/office/drawing/2014/main" id="{0C53AD4D-A1BE-48E7-B40B-650223D12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391" y="1212703"/>
              <a:ext cx="3250681" cy="2685875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170DC79-D954-4B58-BCA4-FFE3E135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5303" y="2555641"/>
              <a:ext cx="3552825" cy="3600196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7" name="吹き出し: 円形 6">
              <a:extLst>
                <a:ext uri="{FF2B5EF4-FFF2-40B4-BE49-F238E27FC236}">
                  <a16:creationId xmlns:a16="http://schemas.microsoft.com/office/drawing/2014/main" id="{34C5E34B-73B0-425D-9E47-4C56CE1D948D}"/>
                </a:ext>
              </a:extLst>
            </p:cNvPr>
            <p:cNvSpPr/>
            <p:nvPr/>
          </p:nvSpPr>
          <p:spPr>
            <a:xfrm>
              <a:off x="7213888" y="1449377"/>
              <a:ext cx="3552825" cy="1488352"/>
            </a:xfrm>
            <a:prstGeom prst="wedgeEllipseCallout">
              <a:avLst>
                <a:gd name="adj1" fmla="val -54591"/>
                <a:gd name="adj2" fmla="val 50331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908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EDE259A-1C5C-432A-AA75-8E0DD5E32112}"/>
              </a:ext>
            </a:extLst>
          </p:cNvPr>
          <p:cNvGrpSpPr/>
          <p:nvPr/>
        </p:nvGrpSpPr>
        <p:grpSpPr>
          <a:xfrm>
            <a:off x="2329020" y="1192133"/>
            <a:ext cx="8860134" cy="4967733"/>
            <a:chOff x="3516488" y="1192010"/>
            <a:chExt cx="8860134" cy="4967733"/>
          </a:xfrm>
        </p:grpSpPr>
        <p:pic>
          <p:nvPicPr>
            <p:cNvPr id="7" name="図 6" descr="建物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AA35B475-D74D-4035-A0DC-F07A41A5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972" y="2680362"/>
              <a:ext cx="1121687" cy="1136845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8680E27-0845-4853-B867-2756B2CACA3C}"/>
                </a:ext>
              </a:extLst>
            </p:cNvPr>
            <p:cNvGrpSpPr/>
            <p:nvPr/>
          </p:nvGrpSpPr>
          <p:grpSpPr>
            <a:xfrm>
              <a:off x="3516488" y="1192010"/>
              <a:ext cx="8860134" cy="4967733"/>
              <a:chOff x="1011827" y="1192010"/>
              <a:chExt cx="8860134" cy="4967733"/>
            </a:xfrm>
          </p:grpSpPr>
          <p:pic>
            <p:nvPicPr>
              <p:cNvPr id="11" name="図 10" descr="カーテン, ピン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E3104CC-C5FF-4E97-ADC9-C2DEB2A1B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827" y="1337425"/>
                <a:ext cx="3250681" cy="2685875"/>
              </a:xfrm>
              <a:prstGeom prst="rect">
                <a:avLst/>
              </a:prstGeom>
            </p:spPr>
          </p:pic>
          <p:pic>
            <p:nvPicPr>
              <p:cNvPr id="9" name="図 8" descr="ボックス, ピンク, 食品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36AE41F-3BF8-4908-9F4D-41AAB8250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7168" y="2349743"/>
                <a:ext cx="3552825" cy="3810000"/>
              </a:xfrm>
              <a:prstGeom prst="rect">
                <a:avLst/>
              </a:prstGeom>
            </p:spPr>
          </p:pic>
          <p:sp>
            <p:nvSpPr>
              <p:cNvPr id="12" name="吹き出し: 円形 11">
                <a:extLst>
                  <a:ext uri="{FF2B5EF4-FFF2-40B4-BE49-F238E27FC236}">
                    <a16:creationId xmlns:a16="http://schemas.microsoft.com/office/drawing/2014/main" id="{24585244-0A2B-43D1-BF24-67863AC9A461}"/>
                  </a:ext>
                </a:extLst>
              </p:cNvPr>
              <p:cNvSpPr/>
              <p:nvPr/>
            </p:nvSpPr>
            <p:spPr>
              <a:xfrm>
                <a:off x="5587190" y="1192010"/>
                <a:ext cx="4284771" cy="1488352"/>
              </a:xfrm>
              <a:prstGeom prst="wedgeEllipseCallout">
                <a:avLst>
                  <a:gd name="adj1" fmla="val -54900"/>
                  <a:gd name="adj2" fmla="val 33414"/>
                </a:avLst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763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おもちゃ, 人形, レゴ, 部屋 が含まれている画像&#10;&#10;自動的に生成された説明">
            <a:extLst>
              <a:ext uri="{FF2B5EF4-FFF2-40B4-BE49-F238E27FC236}">
                <a16:creationId xmlns:a16="http://schemas.microsoft.com/office/drawing/2014/main" id="{E43611B8-9F0E-4EEA-8C01-DB0B5510D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08" y="1602438"/>
            <a:ext cx="4377327" cy="4890868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F54492BF-BA57-4435-AF0A-00E7DEEBF045}"/>
              </a:ext>
            </a:extLst>
          </p:cNvPr>
          <p:cNvSpPr/>
          <p:nvPr/>
        </p:nvSpPr>
        <p:spPr>
          <a:xfrm>
            <a:off x="609601" y="1076178"/>
            <a:ext cx="3753288" cy="1653770"/>
          </a:xfrm>
          <a:prstGeom prst="wedgeEllipseCallout">
            <a:avLst>
              <a:gd name="adj1" fmla="val 42408"/>
              <a:gd name="adj2" fmla="val 7094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F2ADAC42-0C5A-4CF8-B3B0-789DB87465E7}"/>
              </a:ext>
            </a:extLst>
          </p:cNvPr>
          <p:cNvSpPr/>
          <p:nvPr/>
        </p:nvSpPr>
        <p:spPr>
          <a:xfrm>
            <a:off x="7142922" y="963637"/>
            <a:ext cx="4239015" cy="1488352"/>
          </a:xfrm>
          <a:prstGeom prst="wedgeEllipseCallout">
            <a:avLst>
              <a:gd name="adj1" fmla="val -25148"/>
              <a:gd name="adj2" fmla="val 69588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13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ABEBE486-3EA8-4DEB-BB25-F30FBE010D3A}"/>
              </a:ext>
            </a:extLst>
          </p:cNvPr>
          <p:cNvSpPr/>
          <p:nvPr/>
        </p:nvSpPr>
        <p:spPr>
          <a:xfrm>
            <a:off x="1014500" y="675249"/>
            <a:ext cx="4418007" cy="1272821"/>
          </a:xfrm>
          <a:prstGeom prst="wedgeEllipseCallout">
            <a:avLst>
              <a:gd name="adj1" fmla="val -718"/>
              <a:gd name="adj2" fmla="val 7222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C83475C8-5838-4455-8BC2-EA3AE02E0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39" y="2222117"/>
            <a:ext cx="3522314" cy="4146653"/>
          </a:xfrm>
          <a:prstGeom prst="rect">
            <a:avLst/>
          </a:prstGeom>
        </p:spPr>
      </p:pic>
      <p:pic>
        <p:nvPicPr>
          <p:cNvPr id="9" name="図 8" descr="座る, 食品 が含まれている画像&#10;&#10;自動的に生成された説明">
            <a:extLst>
              <a:ext uri="{FF2B5EF4-FFF2-40B4-BE49-F238E27FC236}">
                <a16:creationId xmlns:a16="http://schemas.microsoft.com/office/drawing/2014/main" id="{47929D20-9B4E-464C-95D9-6C19813D9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47" y="2222117"/>
            <a:ext cx="3522314" cy="4146653"/>
          </a:xfrm>
          <a:prstGeom prst="rect">
            <a:avLst/>
          </a:prstGeom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CCB466CD-4EF8-40F1-A49C-346AFDC4A803}"/>
              </a:ext>
            </a:extLst>
          </p:cNvPr>
          <p:cNvSpPr/>
          <p:nvPr/>
        </p:nvSpPr>
        <p:spPr>
          <a:xfrm>
            <a:off x="6759492" y="675249"/>
            <a:ext cx="4418007" cy="1272821"/>
          </a:xfrm>
          <a:prstGeom prst="wedgeEllipseCallout">
            <a:avLst>
              <a:gd name="adj1" fmla="val -718"/>
              <a:gd name="adj2" fmla="val 7222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79E87233-B1EB-4F97-B76E-A960C9212626}"/>
              </a:ext>
            </a:extLst>
          </p:cNvPr>
          <p:cNvSpPr/>
          <p:nvPr/>
        </p:nvSpPr>
        <p:spPr>
          <a:xfrm>
            <a:off x="5307496" y="3377731"/>
            <a:ext cx="1577008" cy="1008740"/>
          </a:xfrm>
          <a:prstGeom prst="rightArrow">
            <a:avLst>
              <a:gd name="adj1" fmla="val 50000"/>
              <a:gd name="adj2" fmla="val 84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16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CF7E81F-C54C-44C2-BEF5-CC111D1F96A3}"/>
              </a:ext>
            </a:extLst>
          </p:cNvPr>
          <p:cNvGrpSpPr/>
          <p:nvPr/>
        </p:nvGrpSpPr>
        <p:grpSpPr>
          <a:xfrm>
            <a:off x="1304930" y="264104"/>
            <a:ext cx="10181851" cy="6329792"/>
            <a:chOff x="1296945" y="-84591"/>
            <a:chExt cx="10181851" cy="632979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726A95F-0A21-4149-AE52-1F4DEAA2E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2014" y="-84591"/>
              <a:ext cx="4329092" cy="4329092"/>
            </a:xfrm>
            <a:prstGeom prst="rect">
              <a:avLst/>
            </a:prstGeom>
          </p:spPr>
        </p:pic>
        <p:pic>
          <p:nvPicPr>
            <p:cNvPr id="3" name="図 2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DCB2BC61-6797-430D-82FA-988754084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027" y="2523024"/>
              <a:ext cx="3722177" cy="37221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3981EC7-BBCB-4F9C-99F3-E47EF38AD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97127" y="286723"/>
              <a:ext cx="981486" cy="994750"/>
            </a:xfrm>
            <a:prstGeom prst="rect">
              <a:avLst/>
            </a:prstGeom>
          </p:spPr>
        </p:pic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B32EDB56-5DF8-4B3D-A8D0-9D25491219E3}"/>
                </a:ext>
              </a:extLst>
            </p:cNvPr>
            <p:cNvSpPr/>
            <p:nvPr/>
          </p:nvSpPr>
          <p:spPr>
            <a:xfrm>
              <a:off x="7925971" y="1583954"/>
              <a:ext cx="3552825" cy="1488352"/>
            </a:xfrm>
            <a:prstGeom prst="wedgeEllipseCallout">
              <a:avLst>
                <a:gd name="adj1" fmla="val -30020"/>
                <a:gd name="adj2" fmla="val 87506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吹き出し: 円形 8">
              <a:extLst>
                <a:ext uri="{FF2B5EF4-FFF2-40B4-BE49-F238E27FC236}">
                  <a16:creationId xmlns:a16="http://schemas.microsoft.com/office/drawing/2014/main" id="{C0F6D4F5-EF36-405D-B4E4-0FFDCE2C565A}"/>
                </a:ext>
              </a:extLst>
            </p:cNvPr>
            <p:cNvSpPr/>
            <p:nvPr/>
          </p:nvSpPr>
          <p:spPr>
            <a:xfrm>
              <a:off x="1296945" y="1034672"/>
              <a:ext cx="3552825" cy="1488352"/>
            </a:xfrm>
            <a:prstGeom prst="wedgeEllipseCallout">
              <a:avLst>
                <a:gd name="adj1" fmla="val 28915"/>
                <a:gd name="adj2" fmla="val 88396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66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形, おもちゃ, 部屋, 食品 が含まれている画像&#10;&#10;自動的に生成された説明">
            <a:extLst>
              <a:ext uri="{FF2B5EF4-FFF2-40B4-BE49-F238E27FC236}">
                <a16:creationId xmlns:a16="http://schemas.microsoft.com/office/drawing/2014/main" id="{9D8FA08F-A26F-4625-BB8A-A1EF4BBF0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06" y="2079002"/>
            <a:ext cx="3927277" cy="3927277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DE185364-8B71-498E-8BB3-110EA42A152F}"/>
              </a:ext>
            </a:extLst>
          </p:cNvPr>
          <p:cNvSpPr/>
          <p:nvPr/>
        </p:nvSpPr>
        <p:spPr>
          <a:xfrm>
            <a:off x="7972193" y="851721"/>
            <a:ext cx="3287780" cy="1488352"/>
          </a:xfrm>
          <a:prstGeom prst="wedgeEllipseCallout">
            <a:avLst>
              <a:gd name="adj1" fmla="val -41271"/>
              <a:gd name="adj2" fmla="val 54398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50AC9C57-A612-4424-9A1E-920682C13002}"/>
              </a:ext>
            </a:extLst>
          </p:cNvPr>
          <p:cNvSpPr/>
          <p:nvPr/>
        </p:nvSpPr>
        <p:spPr>
          <a:xfrm>
            <a:off x="932027" y="851721"/>
            <a:ext cx="3552825" cy="1488352"/>
          </a:xfrm>
          <a:prstGeom prst="wedgeEllipseCallout">
            <a:avLst>
              <a:gd name="adj1" fmla="val 21461"/>
              <a:gd name="adj2" fmla="val 62117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08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AA1FBD96-E14B-44A9-BB3F-EEEDB6DF82D1}"/>
              </a:ext>
            </a:extLst>
          </p:cNvPr>
          <p:cNvSpPr/>
          <p:nvPr/>
        </p:nvSpPr>
        <p:spPr>
          <a:xfrm>
            <a:off x="611356" y="954314"/>
            <a:ext cx="4459459" cy="4104249"/>
          </a:xfrm>
          <a:prstGeom prst="cloudCallout">
            <a:avLst>
              <a:gd name="adj1" fmla="val 65048"/>
              <a:gd name="adj2" fmla="val 49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人形, 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4881F6CF-0980-4851-96B2-1AE27261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0002"/>
            <a:ext cx="4979964" cy="5017596"/>
          </a:xfrm>
          <a:prstGeom prst="rect">
            <a:avLst/>
          </a:prstGeom>
        </p:spPr>
      </p:pic>
      <p:pic>
        <p:nvPicPr>
          <p:cNvPr id="7" name="図 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6FDE6AB-42B8-4B5D-BE18-7F6ED60EB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7" y="1780790"/>
            <a:ext cx="2451296" cy="2451296"/>
          </a:xfrm>
          <a:prstGeom prst="rect">
            <a:avLst/>
          </a:prstGeom>
        </p:spPr>
      </p:pic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B6617393-1909-478F-B359-213EE549CE93}"/>
              </a:ext>
            </a:extLst>
          </p:cNvPr>
          <p:cNvSpPr/>
          <p:nvPr/>
        </p:nvSpPr>
        <p:spPr>
          <a:xfrm>
            <a:off x="5890259" y="662610"/>
            <a:ext cx="5141843" cy="1617078"/>
          </a:xfrm>
          <a:prstGeom prst="wedgeEllipseCallout">
            <a:avLst>
              <a:gd name="adj1" fmla="val 1848"/>
              <a:gd name="adj2" fmla="val 9270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38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形, クマ, 部屋 が含まれている画像&#10;&#10;自動的に生成された説明">
            <a:extLst>
              <a:ext uri="{FF2B5EF4-FFF2-40B4-BE49-F238E27FC236}">
                <a16:creationId xmlns:a16="http://schemas.microsoft.com/office/drawing/2014/main" id="{28EDB7DD-84B1-442F-A957-775C6123A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77" y="2166278"/>
            <a:ext cx="5072132" cy="4691722"/>
          </a:xfrm>
          <a:prstGeom prst="rect">
            <a:avLst/>
          </a:prstGeom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82EDF4F8-9885-4C0C-AA52-B8859859E86C}"/>
              </a:ext>
            </a:extLst>
          </p:cNvPr>
          <p:cNvSpPr/>
          <p:nvPr/>
        </p:nvSpPr>
        <p:spPr>
          <a:xfrm>
            <a:off x="1288365" y="725825"/>
            <a:ext cx="3552825" cy="1488352"/>
          </a:xfrm>
          <a:prstGeom prst="wedgeEllipseCallout">
            <a:avLst>
              <a:gd name="adj1" fmla="val 13140"/>
              <a:gd name="adj2" fmla="val 8278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C0FEDF1A-1CC6-49CB-A871-D7C3B5FE3606}"/>
              </a:ext>
            </a:extLst>
          </p:cNvPr>
          <p:cNvSpPr/>
          <p:nvPr/>
        </p:nvSpPr>
        <p:spPr>
          <a:xfrm>
            <a:off x="7194451" y="725825"/>
            <a:ext cx="3552825" cy="1488352"/>
          </a:xfrm>
          <a:prstGeom prst="wedgeEllipseCallout">
            <a:avLst>
              <a:gd name="adj1" fmla="val -30020"/>
              <a:gd name="adj2" fmla="val 8750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23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おもちゃ, 人形, 座る, 部屋 が含まれている画像&#10;&#10;自動的に生成された説明">
            <a:extLst>
              <a:ext uri="{FF2B5EF4-FFF2-40B4-BE49-F238E27FC236}">
                <a16:creationId xmlns:a16="http://schemas.microsoft.com/office/drawing/2014/main" id="{7F728377-1C04-4F56-95CF-0259A4961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52" y="1721881"/>
            <a:ext cx="4377327" cy="4890869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253B8841-FE81-4DD4-A04E-C0313D041F83}"/>
              </a:ext>
            </a:extLst>
          </p:cNvPr>
          <p:cNvSpPr/>
          <p:nvPr/>
        </p:nvSpPr>
        <p:spPr>
          <a:xfrm>
            <a:off x="924220" y="792132"/>
            <a:ext cx="3552825" cy="1488352"/>
          </a:xfrm>
          <a:prstGeom prst="wedgeEllipseCallout">
            <a:avLst>
              <a:gd name="adj1" fmla="val 38877"/>
              <a:gd name="adj2" fmla="val 62931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FF06EA62-4E82-4366-9C54-9B0D99AA2FF2}"/>
              </a:ext>
            </a:extLst>
          </p:cNvPr>
          <p:cNvSpPr/>
          <p:nvPr/>
        </p:nvSpPr>
        <p:spPr>
          <a:xfrm>
            <a:off x="7714955" y="977705"/>
            <a:ext cx="3552825" cy="1488352"/>
          </a:xfrm>
          <a:prstGeom prst="wedgeEllipseCallout">
            <a:avLst>
              <a:gd name="adj1" fmla="val -24476"/>
              <a:gd name="adj2" fmla="val 8561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9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</Words>
  <Application>Microsoft Office PowerPoint</Application>
  <PresentationFormat>ワイド画面</PresentationFormat>
  <Paragraphs>4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25</cp:revision>
  <dcterms:created xsi:type="dcterms:W3CDTF">2020-05-19T06:30:08Z</dcterms:created>
  <dcterms:modified xsi:type="dcterms:W3CDTF">2020-05-25T00:23:42Z</dcterms:modified>
</cp:coreProperties>
</file>