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70" r:id="rId3"/>
    <p:sldId id="257" r:id="rId4"/>
    <p:sldId id="267" r:id="rId5"/>
    <p:sldId id="263" r:id="rId6"/>
    <p:sldId id="258" r:id="rId7"/>
    <p:sldId id="269" r:id="rId8"/>
    <p:sldId id="262" r:id="rId9"/>
    <p:sldId id="268" r:id="rId10"/>
    <p:sldId id="273" r:id="rId11"/>
    <p:sldId id="271" r:id="rId12"/>
    <p:sldId id="274" r:id="rId13"/>
    <p:sldId id="266" r:id="rId14"/>
    <p:sldId id="261" r:id="rId15"/>
    <p:sldId id="265" r:id="rId16"/>
    <p:sldId id="264" r:id="rId17"/>
    <p:sldId id="272" r:id="rId18"/>
    <p:sldId id="260" r:id="rId19"/>
    <p:sldId id="259" r:id="rId20"/>
    <p:sldId id="275" r:id="rId21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5199" autoAdjust="0"/>
  </p:normalViewPr>
  <p:slideViewPr>
    <p:cSldViewPr snapToGrid="0">
      <p:cViewPr varScale="1">
        <p:scale>
          <a:sx n="109" d="100"/>
          <a:sy n="109" d="100"/>
        </p:scale>
        <p:origin x="6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02C083-8C81-4CB9-ACB3-735027991551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5347D-5754-4AF7-B34F-43893EF4B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175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5347D-5754-4AF7-B34F-43893EF4B5E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927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ja-JP" altLang="en-US" b="0" dirty="0">
                <a:effectLst/>
              </a:rPr>
              <a:t>スーパーマーケットでキャベツとトマトと牛乳を買いました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5347D-5754-4AF7-B34F-43893EF4B5E3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268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ja-JP" altLang="en-US" b="0" dirty="0">
                <a:effectLst/>
              </a:rPr>
              <a:t>青い鳥が、赤い夕陽に向かって飛んでいきました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5347D-5754-4AF7-B34F-43893EF4B5E3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0186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ja-JP" altLang="en-US" b="0" dirty="0">
                <a:effectLst/>
              </a:rPr>
              <a:t>私は川を渡って隣の町に行きました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5347D-5754-4AF7-B34F-43893EF4B5E3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3142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ja-JP" altLang="en-US" b="0" dirty="0">
                <a:effectLst/>
              </a:rPr>
              <a:t>道路に　パトカーと救急車が止まっていました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5347D-5754-4AF7-B34F-43893EF4B5E3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4787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ja-JP" altLang="en-US" b="0" dirty="0">
                <a:effectLst/>
              </a:rPr>
              <a:t>たろうさんは　お誕生日にケーキを食べて、プレゼントにあめをもらいました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5347D-5754-4AF7-B34F-43893EF4B5E3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6608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ja-JP" altLang="en-US" b="0" dirty="0">
                <a:effectLst/>
              </a:rPr>
              <a:t>私は、おかあさんとおねえちゃんと一緒に　先生の家に行きました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5347D-5754-4AF7-B34F-43893EF4B5E3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38212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ja-JP" altLang="en-US" b="0" dirty="0">
                <a:effectLst/>
              </a:rPr>
              <a:t>ぼくは、電車のいすに座って窓の外を見ていました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5347D-5754-4AF7-B34F-43893EF4B5E3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7041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ja-JP" altLang="en-US" b="0" dirty="0">
                <a:effectLst/>
              </a:rPr>
              <a:t>明日の遠足に　おべんとうとおやつを持っていきます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5347D-5754-4AF7-B34F-43893EF4B5E3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039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kumimoji="1" lang="ja-JP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たぬきさんのお家に、たろうさんとウサギさんが遊びに行きました</a:t>
            </a:r>
            <a:endParaRPr lang="ja-JP" altLang="en-US" b="0" dirty="0">
              <a:effectLst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5347D-5754-4AF7-B34F-43893EF4B5E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598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ja-JP" altLang="en-US" dirty="0"/>
              <a:t>おとこのこが　白いボールを赤いバットで　あそんでいました</a:t>
            </a:r>
            <a:endParaRPr lang="ja-JP" altLang="en-US" b="0" dirty="0">
              <a:effectLst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5347D-5754-4AF7-B34F-43893EF4B5E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53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kumimoji="1" lang="ja-JP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ねこは　公園ではなこさんとウサギさんと一緒に遊びました</a:t>
            </a:r>
            <a:endParaRPr lang="ja-JP" altLang="en-US" b="0" dirty="0">
              <a:effectLst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5347D-5754-4AF7-B34F-43893EF4B5E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713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ja-JP" altLang="en-US" b="0" dirty="0">
                <a:effectLst/>
              </a:rPr>
              <a:t>はなこさんは、おやつにケーキとチョコレートを食べました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5347D-5754-4AF7-B34F-43893EF4B5E3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103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ja-JP" altLang="en-US" b="0" dirty="0">
                <a:effectLst/>
              </a:rPr>
              <a:t>木の上には　鳥とりすがいました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5347D-5754-4AF7-B34F-43893EF4B5E3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0972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ja-JP" altLang="en-US" b="0" dirty="0">
                <a:effectLst/>
              </a:rPr>
              <a:t>スーパーマーケットでキャベツとトマトと牛乳を買いました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5347D-5754-4AF7-B34F-43893EF4B5E3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1129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ja-JP" altLang="en-US" b="0" dirty="0">
                <a:effectLst/>
              </a:rPr>
              <a:t>はなこさんは　うさぎさんと一緒に　かなえさんの家に遊びに行きました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5347D-5754-4AF7-B34F-43893EF4B5E3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5748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ja-JP" altLang="en-US" b="0" dirty="0">
                <a:effectLst/>
              </a:rPr>
              <a:t>お店で　鉛筆と消しゴムを買いました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5347D-5754-4AF7-B34F-43893EF4B5E3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8483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DE4F3F0-495D-4AA6-A36B-E66C99B78680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60235BC-274A-4EE1-8175-6A120A8B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0723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4F3F0-495D-4AA6-A36B-E66C99B78680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235BC-274A-4EE1-8175-6A120A8B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7425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4F3F0-495D-4AA6-A36B-E66C99B78680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235BC-274A-4EE1-8175-6A120A8B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284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4F3F0-495D-4AA6-A36B-E66C99B78680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235BC-274A-4EE1-8175-6A120A8B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39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DE4F3F0-495D-4AA6-A36B-E66C99B78680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60235BC-274A-4EE1-8175-6A120A8B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531482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4F3F0-495D-4AA6-A36B-E66C99B78680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235BC-274A-4EE1-8175-6A120A8B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4802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4F3F0-495D-4AA6-A36B-E66C99B78680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235BC-274A-4EE1-8175-6A120A8B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6721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4F3F0-495D-4AA6-A36B-E66C99B78680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235BC-274A-4EE1-8175-6A120A8B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511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4F3F0-495D-4AA6-A36B-E66C99B78680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235BC-274A-4EE1-8175-6A120A8B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693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CDE4F3F0-495D-4AA6-A36B-E66C99B78680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E60235BC-274A-4EE1-8175-6A120A8B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609743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CDE4F3F0-495D-4AA6-A36B-E66C99B78680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E60235BC-274A-4EE1-8175-6A120A8B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874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DE4F3F0-495D-4AA6-A36B-E66C99B78680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60235BC-274A-4EE1-8175-6A120A8B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3338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E99DE9-8B3B-4748-ADFC-546DEF10D3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6791" y="995208"/>
            <a:ext cx="10318418" cy="4394988"/>
          </a:xfrm>
        </p:spPr>
        <p:txBody>
          <a:bodyPr/>
          <a:lstStyle/>
          <a:p>
            <a:r>
              <a:rPr kumimoji="1" lang="ja-JP" altLang="en-US" dirty="0"/>
              <a:t>ただしいものを</a:t>
            </a:r>
            <a:br>
              <a:rPr kumimoji="1" lang="en-US" altLang="ja-JP" dirty="0"/>
            </a:br>
            <a:r>
              <a:rPr kumimoji="1" lang="ja-JP" altLang="en-US" dirty="0"/>
              <a:t>えらびましょう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5945440-E02F-444D-8149-D7DE60E8DF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8300" y="4436487"/>
            <a:ext cx="9144000" cy="632534"/>
          </a:xfrm>
        </p:spPr>
        <p:txBody>
          <a:bodyPr/>
          <a:lstStyle/>
          <a:p>
            <a:r>
              <a:rPr kumimoji="1" lang="ja-JP" altLang="en-US" dirty="0"/>
              <a:t>聞き方の学習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B326E6-9EF7-4986-B451-2A4061BEED95}"/>
              </a:ext>
            </a:extLst>
          </p:cNvPr>
          <p:cNvSpPr txBox="1"/>
          <p:nvPr/>
        </p:nvSpPr>
        <p:spPr>
          <a:xfrm>
            <a:off x="1207477" y="5776546"/>
            <a:ext cx="104511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使い方：子供たちの解答用紙は、スライド印刷したものを使用してください</a:t>
            </a:r>
            <a:endParaRPr kumimoji="1" lang="en-US" altLang="ja-JP" dirty="0"/>
          </a:p>
          <a:p>
            <a:r>
              <a:rPr kumimoji="1" lang="ja-JP" altLang="en-US" dirty="0"/>
              <a:t>　　　　問題文はノート部分に入力してありますので、その文章を読んでください</a:t>
            </a:r>
            <a:endParaRPr kumimoji="1" lang="en-US" altLang="ja-JP" dirty="0"/>
          </a:p>
          <a:p>
            <a:r>
              <a:rPr kumimoji="1" lang="ja-JP" altLang="en-US" dirty="0"/>
              <a:t>　　　　</a:t>
            </a:r>
            <a:r>
              <a:rPr kumimoji="1" lang="en-US" altLang="ja-JP" dirty="0"/>
              <a:t>PowerPoint</a:t>
            </a:r>
            <a:r>
              <a:rPr kumimoji="1" lang="ja-JP" altLang="en-US" dirty="0"/>
              <a:t>のスライドショーを行うと、答えが残るアニメーションが展開します</a:t>
            </a:r>
            <a:endParaRPr kumimoji="1" lang="en-US" altLang="ja-JP" dirty="0"/>
          </a:p>
          <a:p>
            <a:r>
              <a:rPr kumimoji="1" lang="ja-JP" altLang="en-US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921789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01F831-606A-4746-A5B4-6B7438DF8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かった　ものは　なに？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FE4482-191C-4A1A-81C5-A68A27211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7283" y="1749583"/>
            <a:ext cx="8326515" cy="934353"/>
          </a:xfrm>
        </p:spPr>
        <p:txBody>
          <a:bodyPr>
            <a:noAutofit/>
          </a:bodyPr>
          <a:lstStyle/>
          <a:p>
            <a:r>
              <a:rPr lang="ja-JP" altLang="en-US" sz="7200" dirty="0">
                <a:solidFill>
                  <a:schemeClr val="tx1"/>
                </a:solidFill>
              </a:rPr>
              <a:t>ノート</a:t>
            </a:r>
            <a:endParaRPr kumimoji="1" lang="en-US" altLang="ja-JP" sz="7200" dirty="0">
              <a:solidFill>
                <a:schemeClr val="tx1"/>
              </a:solidFill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5F9BD511-6048-4425-B4DE-72D85F346D3C}"/>
              </a:ext>
            </a:extLst>
          </p:cNvPr>
          <p:cNvSpPr txBox="1">
            <a:spLocks/>
          </p:cNvSpPr>
          <p:nvPr/>
        </p:nvSpPr>
        <p:spPr>
          <a:xfrm>
            <a:off x="3027284" y="2879535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えんぴつ</a:t>
            </a:r>
            <a:endParaRPr lang="en-US" altLang="ja-JP" sz="7200" dirty="0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16FAB3A0-AAD4-4E51-841A-22479505A05E}"/>
              </a:ext>
            </a:extLst>
          </p:cNvPr>
          <p:cNvSpPr txBox="1">
            <a:spLocks/>
          </p:cNvSpPr>
          <p:nvPr/>
        </p:nvSpPr>
        <p:spPr>
          <a:xfrm>
            <a:off x="3027284" y="3999772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けしごむ</a:t>
            </a:r>
            <a:endParaRPr lang="en-US" altLang="ja-JP" sz="7200" dirty="0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34ED40CA-DB09-441A-843E-8DFFF2CC81EB}"/>
              </a:ext>
            </a:extLst>
          </p:cNvPr>
          <p:cNvSpPr txBox="1">
            <a:spLocks/>
          </p:cNvSpPr>
          <p:nvPr/>
        </p:nvSpPr>
        <p:spPr>
          <a:xfrm>
            <a:off x="3027284" y="5129724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ふでばこ</a:t>
            </a:r>
            <a:endParaRPr lang="en-US" altLang="ja-JP" sz="7200" dirty="0"/>
          </a:p>
        </p:txBody>
      </p:sp>
    </p:spTree>
    <p:extLst>
      <p:ext uri="{BB962C8B-B14F-4D97-AF65-F5344CB8AC3E}">
        <p14:creationId xmlns:p14="http://schemas.microsoft.com/office/powerpoint/2010/main" val="1625631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9DD5CE-F589-40D0-A042-19598C7B4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5862" y="2782685"/>
            <a:ext cx="4695092" cy="1492132"/>
          </a:xfrm>
        </p:spPr>
        <p:txBody>
          <a:bodyPr>
            <a:normAutofit/>
          </a:bodyPr>
          <a:lstStyle/>
          <a:p>
            <a:r>
              <a:rPr kumimoji="1" lang="ja-JP" altLang="en-US" sz="8800" dirty="0">
                <a:latin typeface="AR P黒丸ＰＯＰ体H" panose="020B0600010101010101" pitchFamily="50" charset="-128"/>
                <a:ea typeface="AR P黒丸ＰＯＰ体H" panose="020B0600010101010101" pitchFamily="50" charset="-128"/>
              </a:rPr>
              <a:t>ステップ２</a:t>
            </a:r>
          </a:p>
        </p:txBody>
      </p:sp>
    </p:spTree>
    <p:extLst>
      <p:ext uri="{BB962C8B-B14F-4D97-AF65-F5344CB8AC3E}">
        <p14:creationId xmlns:p14="http://schemas.microsoft.com/office/powerpoint/2010/main" val="3252434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01F831-606A-4746-A5B4-6B7438DF8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かった　やさいは　どれ？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FE4482-191C-4A1A-81C5-A68A27211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7283" y="1749583"/>
            <a:ext cx="8326515" cy="934353"/>
          </a:xfrm>
        </p:spPr>
        <p:txBody>
          <a:bodyPr>
            <a:noAutofit/>
          </a:bodyPr>
          <a:lstStyle/>
          <a:p>
            <a:r>
              <a:rPr lang="ja-JP" altLang="en-US" sz="7200" dirty="0">
                <a:solidFill>
                  <a:schemeClr val="tx1"/>
                </a:solidFill>
              </a:rPr>
              <a:t>たまねぎ</a:t>
            </a:r>
            <a:endParaRPr kumimoji="1" lang="en-US" altLang="ja-JP" sz="7200" dirty="0">
              <a:solidFill>
                <a:schemeClr val="tx1"/>
              </a:solidFill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5F9BD511-6048-4425-B4DE-72D85F346D3C}"/>
              </a:ext>
            </a:extLst>
          </p:cNvPr>
          <p:cNvSpPr txBox="1">
            <a:spLocks/>
          </p:cNvSpPr>
          <p:nvPr/>
        </p:nvSpPr>
        <p:spPr>
          <a:xfrm>
            <a:off x="3027284" y="2879535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きゃべつ</a:t>
            </a:r>
            <a:endParaRPr lang="en-US" altLang="ja-JP" sz="7200" dirty="0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16FAB3A0-AAD4-4E51-841A-22479505A05E}"/>
              </a:ext>
            </a:extLst>
          </p:cNvPr>
          <p:cNvSpPr txBox="1">
            <a:spLocks/>
          </p:cNvSpPr>
          <p:nvPr/>
        </p:nvSpPr>
        <p:spPr>
          <a:xfrm>
            <a:off x="3027284" y="3999772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とまと</a:t>
            </a:r>
            <a:endParaRPr lang="en-US" altLang="ja-JP" sz="7200" dirty="0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34ED40CA-DB09-441A-843E-8DFFF2CC81EB}"/>
              </a:ext>
            </a:extLst>
          </p:cNvPr>
          <p:cNvSpPr txBox="1">
            <a:spLocks/>
          </p:cNvSpPr>
          <p:nvPr/>
        </p:nvSpPr>
        <p:spPr>
          <a:xfrm>
            <a:off x="3027284" y="5129724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なす</a:t>
            </a:r>
            <a:endParaRPr lang="en-US" altLang="ja-JP" sz="7200" dirty="0"/>
          </a:p>
        </p:txBody>
      </p:sp>
    </p:spTree>
    <p:extLst>
      <p:ext uri="{BB962C8B-B14F-4D97-AF65-F5344CB8AC3E}">
        <p14:creationId xmlns:p14="http://schemas.microsoft.com/office/powerpoint/2010/main" val="83326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01F831-606A-4746-A5B4-6B7438DF8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でてきた　いろは　どれ？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FE4482-191C-4A1A-81C5-A68A27211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7284" y="1669684"/>
            <a:ext cx="8326515" cy="934353"/>
          </a:xfrm>
        </p:spPr>
        <p:txBody>
          <a:bodyPr>
            <a:noAutofit/>
          </a:bodyPr>
          <a:lstStyle/>
          <a:p>
            <a:r>
              <a:rPr lang="ja-JP" altLang="en-US" sz="7200" dirty="0">
                <a:solidFill>
                  <a:schemeClr val="tx1"/>
                </a:solidFill>
              </a:rPr>
              <a:t>あか</a:t>
            </a:r>
            <a:endParaRPr kumimoji="1" lang="en-US" altLang="ja-JP" sz="7200" dirty="0">
              <a:solidFill>
                <a:schemeClr val="tx1"/>
              </a:solidFill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5F9BD511-6048-4425-B4DE-72D85F346D3C}"/>
              </a:ext>
            </a:extLst>
          </p:cNvPr>
          <p:cNvSpPr txBox="1">
            <a:spLocks/>
          </p:cNvSpPr>
          <p:nvPr/>
        </p:nvSpPr>
        <p:spPr>
          <a:xfrm>
            <a:off x="3027284" y="2879535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あお</a:t>
            </a:r>
            <a:endParaRPr lang="en-US" altLang="ja-JP" sz="7200" dirty="0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16FAB3A0-AAD4-4E51-841A-22479505A05E}"/>
              </a:ext>
            </a:extLst>
          </p:cNvPr>
          <p:cNvSpPr txBox="1">
            <a:spLocks/>
          </p:cNvSpPr>
          <p:nvPr/>
        </p:nvSpPr>
        <p:spPr>
          <a:xfrm>
            <a:off x="3027284" y="3999772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きいろ</a:t>
            </a:r>
            <a:endParaRPr lang="en-US" altLang="ja-JP" sz="7200" dirty="0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34ED40CA-DB09-441A-843E-8DFFF2CC81EB}"/>
              </a:ext>
            </a:extLst>
          </p:cNvPr>
          <p:cNvSpPr txBox="1">
            <a:spLocks/>
          </p:cNvSpPr>
          <p:nvPr/>
        </p:nvSpPr>
        <p:spPr>
          <a:xfrm>
            <a:off x="3027284" y="5129724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みどり</a:t>
            </a:r>
            <a:endParaRPr lang="en-US" altLang="ja-JP" sz="7200" dirty="0"/>
          </a:p>
        </p:txBody>
      </p:sp>
    </p:spTree>
    <p:extLst>
      <p:ext uri="{BB962C8B-B14F-4D97-AF65-F5344CB8AC3E}">
        <p14:creationId xmlns:p14="http://schemas.microsoft.com/office/powerpoint/2010/main" val="2684906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01F831-606A-4746-A5B4-6B7438DF8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でてきた　ばしょは　どれ？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FE4482-191C-4A1A-81C5-A68A27211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7284" y="1673960"/>
            <a:ext cx="8326515" cy="934353"/>
          </a:xfrm>
        </p:spPr>
        <p:txBody>
          <a:bodyPr>
            <a:noAutofit/>
          </a:bodyPr>
          <a:lstStyle/>
          <a:p>
            <a:r>
              <a:rPr kumimoji="1" lang="ja-JP" altLang="en-US" sz="7200" dirty="0">
                <a:solidFill>
                  <a:schemeClr val="tx1"/>
                </a:solidFill>
              </a:rPr>
              <a:t>かわ</a:t>
            </a:r>
            <a:endParaRPr kumimoji="1" lang="en-US" altLang="ja-JP" sz="7200" dirty="0">
              <a:solidFill>
                <a:schemeClr val="tx1"/>
              </a:solidFill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5F9BD511-6048-4425-B4DE-72D85F346D3C}"/>
              </a:ext>
            </a:extLst>
          </p:cNvPr>
          <p:cNvSpPr txBox="1">
            <a:spLocks/>
          </p:cNvSpPr>
          <p:nvPr/>
        </p:nvSpPr>
        <p:spPr>
          <a:xfrm>
            <a:off x="3027284" y="2879535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やま</a:t>
            </a:r>
            <a:endParaRPr lang="en-US" altLang="ja-JP" sz="7200" dirty="0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16FAB3A0-AAD4-4E51-841A-22479505A05E}"/>
              </a:ext>
            </a:extLst>
          </p:cNvPr>
          <p:cNvSpPr txBox="1">
            <a:spLocks/>
          </p:cNvSpPr>
          <p:nvPr/>
        </p:nvSpPr>
        <p:spPr>
          <a:xfrm>
            <a:off x="3027284" y="3999772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うみ</a:t>
            </a:r>
            <a:endParaRPr lang="en-US" altLang="ja-JP" sz="7200" dirty="0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34ED40CA-DB09-441A-843E-8DFFF2CC81EB}"/>
              </a:ext>
            </a:extLst>
          </p:cNvPr>
          <p:cNvSpPr txBox="1">
            <a:spLocks/>
          </p:cNvSpPr>
          <p:nvPr/>
        </p:nvSpPr>
        <p:spPr>
          <a:xfrm>
            <a:off x="3027284" y="5129724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みずうみ</a:t>
            </a:r>
            <a:endParaRPr lang="en-US" altLang="ja-JP" sz="7200" dirty="0"/>
          </a:p>
        </p:txBody>
      </p:sp>
    </p:spTree>
    <p:extLst>
      <p:ext uri="{BB962C8B-B14F-4D97-AF65-F5344CB8AC3E}">
        <p14:creationId xmlns:p14="http://schemas.microsoft.com/office/powerpoint/2010/main" val="1885956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01F831-606A-4746-A5B4-6B7438DF8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でてきた　のりものは　どれ？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FE4482-191C-4A1A-81C5-A68A27211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7284" y="1602939"/>
            <a:ext cx="8326515" cy="934353"/>
          </a:xfrm>
        </p:spPr>
        <p:txBody>
          <a:bodyPr>
            <a:noAutofit/>
          </a:bodyPr>
          <a:lstStyle/>
          <a:p>
            <a:r>
              <a:rPr kumimoji="1" lang="ja-JP" altLang="en-US" sz="7200" dirty="0">
                <a:solidFill>
                  <a:schemeClr val="tx1"/>
                </a:solidFill>
              </a:rPr>
              <a:t>パトカー</a:t>
            </a:r>
            <a:endParaRPr kumimoji="1" lang="en-US" altLang="ja-JP" sz="7200" dirty="0">
              <a:solidFill>
                <a:schemeClr val="tx1"/>
              </a:solidFill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5F9BD511-6048-4425-B4DE-72D85F346D3C}"/>
              </a:ext>
            </a:extLst>
          </p:cNvPr>
          <p:cNvSpPr txBox="1">
            <a:spLocks/>
          </p:cNvSpPr>
          <p:nvPr/>
        </p:nvSpPr>
        <p:spPr>
          <a:xfrm>
            <a:off x="3027284" y="2879535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しょうぼうしゃ</a:t>
            </a:r>
            <a:endParaRPr lang="en-US" altLang="ja-JP" sz="7200" dirty="0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16FAB3A0-AAD4-4E51-841A-22479505A05E}"/>
              </a:ext>
            </a:extLst>
          </p:cNvPr>
          <p:cNvSpPr txBox="1">
            <a:spLocks/>
          </p:cNvSpPr>
          <p:nvPr/>
        </p:nvSpPr>
        <p:spPr>
          <a:xfrm>
            <a:off x="3027284" y="3999772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きゅうきゅうしゃ</a:t>
            </a:r>
            <a:endParaRPr lang="en-US" altLang="ja-JP" sz="7200" dirty="0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34ED40CA-DB09-441A-843E-8DFFF2CC81EB}"/>
              </a:ext>
            </a:extLst>
          </p:cNvPr>
          <p:cNvSpPr txBox="1">
            <a:spLocks/>
          </p:cNvSpPr>
          <p:nvPr/>
        </p:nvSpPr>
        <p:spPr>
          <a:xfrm>
            <a:off x="3027284" y="5129724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トラック</a:t>
            </a:r>
            <a:endParaRPr lang="en-US" altLang="ja-JP" sz="7200" dirty="0"/>
          </a:p>
        </p:txBody>
      </p:sp>
    </p:spTree>
    <p:extLst>
      <p:ext uri="{BB962C8B-B14F-4D97-AF65-F5344CB8AC3E}">
        <p14:creationId xmlns:p14="http://schemas.microsoft.com/office/powerpoint/2010/main" val="246857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01F831-606A-4746-A5B4-6B7438DF8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でてきた　たべものは　どれ？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FE4482-191C-4A1A-81C5-A68A27211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7283" y="1749583"/>
            <a:ext cx="8326515" cy="934353"/>
          </a:xfrm>
        </p:spPr>
        <p:txBody>
          <a:bodyPr>
            <a:noAutofit/>
          </a:bodyPr>
          <a:lstStyle/>
          <a:p>
            <a:r>
              <a:rPr lang="ja-JP" altLang="en-US" sz="7200" dirty="0">
                <a:solidFill>
                  <a:schemeClr val="tx1"/>
                </a:solidFill>
              </a:rPr>
              <a:t>アイスクリーム</a:t>
            </a:r>
            <a:endParaRPr kumimoji="1" lang="en-US" altLang="ja-JP" sz="7200" dirty="0">
              <a:solidFill>
                <a:schemeClr val="tx1"/>
              </a:solidFill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5F9BD511-6048-4425-B4DE-72D85F346D3C}"/>
              </a:ext>
            </a:extLst>
          </p:cNvPr>
          <p:cNvSpPr txBox="1">
            <a:spLocks/>
          </p:cNvSpPr>
          <p:nvPr/>
        </p:nvSpPr>
        <p:spPr>
          <a:xfrm>
            <a:off x="3027284" y="2879535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ケーキ</a:t>
            </a:r>
            <a:endParaRPr lang="en-US" altLang="ja-JP" sz="7200" dirty="0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16FAB3A0-AAD4-4E51-841A-22479505A05E}"/>
              </a:ext>
            </a:extLst>
          </p:cNvPr>
          <p:cNvSpPr txBox="1">
            <a:spLocks/>
          </p:cNvSpPr>
          <p:nvPr/>
        </p:nvSpPr>
        <p:spPr>
          <a:xfrm>
            <a:off x="3027284" y="3999772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チョコレート</a:t>
            </a:r>
            <a:endParaRPr lang="en-US" altLang="ja-JP" sz="7200" dirty="0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34ED40CA-DB09-441A-843E-8DFFF2CC81EB}"/>
              </a:ext>
            </a:extLst>
          </p:cNvPr>
          <p:cNvSpPr txBox="1">
            <a:spLocks/>
          </p:cNvSpPr>
          <p:nvPr/>
        </p:nvSpPr>
        <p:spPr>
          <a:xfrm>
            <a:off x="3027284" y="5129724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あめ</a:t>
            </a:r>
            <a:endParaRPr lang="en-US" altLang="ja-JP" sz="7200" dirty="0"/>
          </a:p>
        </p:txBody>
      </p:sp>
    </p:spTree>
    <p:extLst>
      <p:ext uri="{BB962C8B-B14F-4D97-AF65-F5344CB8AC3E}">
        <p14:creationId xmlns:p14="http://schemas.microsoft.com/office/powerpoint/2010/main" val="66187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9DD5CE-F589-40D0-A042-19598C7B4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5862" y="2782685"/>
            <a:ext cx="4695092" cy="1492132"/>
          </a:xfrm>
        </p:spPr>
        <p:txBody>
          <a:bodyPr>
            <a:normAutofit/>
          </a:bodyPr>
          <a:lstStyle/>
          <a:p>
            <a:r>
              <a:rPr kumimoji="1" lang="ja-JP" altLang="en-US" sz="8800" dirty="0">
                <a:latin typeface="AR P黒丸ＰＯＰ体H" panose="020B0600010101010101" pitchFamily="50" charset="-128"/>
                <a:ea typeface="AR P黒丸ＰＯＰ体H" panose="020B0600010101010101" pitchFamily="50" charset="-128"/>
              </a:rPr>
              <a:t>ステップ３</a:t>
            </a:r>
          </a:p>
        </p:txBody>
      </p:sp>
    </p:spTree>
    <p:extLst>
      <p:ext uri="{BB962C8B-B14F-4D97-AF65-F5344CB8AC3E}">
        <p14:creationId xmlns:p14="http://schemas.microsoft.com/office/powerpoint/2010/main" val="39916117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01F831-606A-4746-A5B4-6B7438DF8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でてきた　かぞくは　どれ？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FE4482-191C-4A1A-81C5-A68A27211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7284" y="1669684"/>
            <a:ext cx="8326515" cy="934353"/>
          </a:xfrm>
        </p:spPr>
        <p:txBody>
          <a:bodyPr>
            <a:noAutofit/>
          </a:bodyPr>
          <a:lstStyle/>
          <a:p>
            <a:r>
              <a:rPr kumimoji="1" lang="ja-JP" altLang="en-US" sz="7200" dirty="0">
                <a:solidFill>
                  <a:schemeClr val="tx1"/>
                </a:solidFill>
              </a:rPr>
              <a:t>おとうさん</a:t>
            </a:r>
            <a:endParaRPr kumimoji="1" lang="en-US" altLang="ja-JP" sz="7200" dirty="0">
              <a:solidFill>
                <a:schemeClr val="tx1"/>
              </a:solidFill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5F9BD511-6048-4425-B4DE-72D85F346D3C}"/>
              </a:ext>
            </a:extLst>
          </p:cNvPr>
          <p:cNvSpPr txBox="1">
            <a:spLocks/>
          </p:cNvSpPr>
          <p:nvPr/>
        </p:nvSpPr>
        <p:spPr>
          <a:xfrm>
            <a:off x="3027284" y="2879535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おかあさん</a:t>
            </a:r>
            <a:endParaRPr lang="en-US" altLang="ja-JP" sz="7200" dirty="0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16FAB3A0-AAD4-4E51-841A-22479505A05E}"/>
              </a:ext>
            </a:extLst>
          </p:cNvPr>
          <p:cNvSpPr txBox="1">
            <a:spLocks/>
          </p:cNvSpPr>
          <p:nvPr/>
        </p:nvSpPr>
        <p:spPr>
          <a:xfrm>
            <a:off x="3027284" y="3999772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おねえちゃん</a:t>
            </a:r>
            <a:endParaRPr lang="en-US" altLang="ja-JP" sz="7200" dirty="0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34ED40CA-DB09-441A-843E-8DFFF2CC81EB}"/>
              </a:ext>
            </a:extLst>
          </p:cNvPr>
          <p:cNvSpPr txBox="1">
            <a:spLocks/>
          </p:cNvSpPr>
          <p:nvPr/>
        </p:nvSpPr>
        <p:spPr>
          <a:xfrm>
            <a:off x="3027284" y="5129724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おとうと</a:t>
            </a:r>
            <a:endParaRPr lang="en-US" altLang="ja-JP" sz="7200" dirty="0"/>
          </a:p>
        </p:txBody>
      </p:sp>
    </p:spTree>
    <p:extLst>
      <p:ext uri="{BB962C8B-B14F-4D97-AF65-F5344CB8AC3E}">
        <p14:creationId xmlns:p14="http://schemas.microsoft.com/office/powerpoint/2010/main" val="406693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01F831-606A-4746-A5B4-6B7438DF8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でてきた　のりものは　どれ？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FE4482-191C-4A1A-81C5-A68A27211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7284" y="1602939"/>
            <a:ext cx="8326515" cy="934353"/>
          </a:xfrm>
        </p:spPr>
        <p:txBody>
          <a:bodyPr>
            <a:noAutofit/>
          </a:bodyPr>
          <a:lstStyle/>
          <a:p>
            <a:r>
              <a:rPr kumimoji="1" lang="ja-JP" altLang="en-US" sz="7200" dirty="0">
                <a:solidFill>
                  <a:schemeClr val="tx1"/>
                </a:solidFill>
              </a:rPr>
              <a:t>いす</a:t>
            </a:r>
            <a:endParaRPr kumimoji="1" lang="en-US" altLang="ja-JP" sz="7200" dirty="0">
              <a:solidFill>
                <a:schemeClr val="tx1"/>
              </a:solidFill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5F9BD511-6048-4425-B4DE-72D85F346D3C}"/>
              </a:ext>
            </a:extLst>
          </p:cNvPr>
          <p:cNvSpPr txBox="1">
            <a:spLocks/>
          </p:cNvSpPr>
          <p:nvPr/>
        </p:nvSpPr>
        <p:spPr>
          <a:xfrm>
            <a:off x="3027284" y="2879535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じどうしゃ</a:t>
            </a:r>
            <a:endParaRPr lang="en-US" altLang="ja-JP" sz="7200" dirty="0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16FAB3A0-AAD4-4E51-841A-22479505A05E}"/>
              </a:ext>
            </a:extLst>
          </p:cNvPr>
          <p:cNvSpPr txBox="1">
            <a:spLocks/>
          </p:cNvSpPr>
          <p:nvPr/>
        </p:nvSpPr>
        <p:spPr>
          <a:xfrm>
            <a:off x="3027284" y="3999772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でんしゃ</a:t>
            </a:r>
            <a:endParaRPr lang="en-US" altLang="ja-JP" sz="7200" dirty="0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34ED40CA-DB09-441A-843E-8DFFF2CC81EB}"/>
              </a:ext>
            </a:extLst>
          </p:cNvPr>
          <p:cNvSpPr txBox="1">
            <a:spLocks/>
          </p:cNvSpPr>
          <p:nvPr/>
        </p:nvSpPr>
        <p:spPr>
          <a:xfrm>
            <a:off x="3027284" y="5129724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ひこうき</a:t>
            </a:r>
            <a:endParaRPr lang="en-US" altLang="ja-JP" sz="7200" dirty="0"/>
          </a:p>
        </p:txBody>
      </p:sp>
    </p:spTree>
    <p:extLst>
      <p:ext uri="{BB962C8B-B14F-4D97-AF65-F5344CB8AC3E}">
        <p14:creationId xmlns:p14="http://schemas.microsoft.com/office/powerpoint/2010/main" val="89733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9DD5CE-F589-40D0-A042-19598C7B4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5862" y="2782685"/>
            <a:ext cx="4695092" cy="1492132"/>
          </a:xfrm>
        </p:spPr>
        <p:txBody>
          <a:bodyPr>
            <a:normAutofit/>
          </a:bodyPr>
          <a:lstStyle/>
          <a:p>
            <a:r>
              <a:rPr kumimoji="1" lang="ja-JP" altLang="en-US" sz="8800" dirty="0">
                <a:latin typeface="AR P黒丸ＰＯＰ体H" panose="020B0600010101010101" pitchFamily="50" charset="-128"/>
                <a:ea typeface="AR P黒丸ＰＯＰ体H" panose="020B0600010101010101" pitchFamily="50" charset="-128"/>
              </a:rPr>
              <a:t>ステップ１</a:t>
            </a:r>
          </a:p>
        </p:txBody>
      </p:sp>
    </p:spTree>
    <p:extLst>
      <p:ext uri="{BB962C8B-B14F-4D97-AF65-F5344CB8AC3E}">
        <p14:creationId xmlns:p14="http://schemas.microsoft.com/office/powerpoint/2010/main" val="35395319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01F831-606A-4746-A5B4-6B7438DF8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もちものは　なに？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FE4482-191C-4A1A-81C5-A68A27211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7284" y="1602939"/>
            <a:ext cx="8326515" cy="934353"/>
          </a:xfrm>
        </p:spPr>
        <p:txBody>
          <a:bodyPr>
            <a:noAutofit/>
          </a:bodyPr>
          <a:lstStyle/>
          <a:p>
            <a:r>
              <a:rPr kumimoji="1" lang="ja-JP" altLang="en-US" sz="7200" dirty="0">
                <a:solidFill>
                  <a:schemeClr val="tx1"/>
                </a:solidFill>
              </a:rPr>
              <a:t>ハンカチ</a:t>
            </a:r>
            <a:endParaRPr kumimoji="1" lang="en-US" altLang="ja-JP" sz="7200" dirty="0">
              <a:solidFill>
                <a:schemeClr val="tx1"/>
              </a:solidFill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5F9BD511-6048-4425-B4DE-72D85F346D3C}"/>
              </a:ext>
            </a:extLst>
          </p:cNvPr>
          <p:cNvSpPr txBox="1">
            <a:spLocks/>
          </p:cNvSpPr>
          <p:nvPr/>
        </p:nvSpPr>
        <p:spPr>
          <a:xfrm>
            <a:off x="3027284" y="2879535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おべんとう</a:t>
            </a:r>
            <a:endParaRPr lang="en-US" altLang="ja-JP" sz="7200" dirty="0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16FAB3A0-AAD4-4E51-841A-22479505A05E}"/>
              </a:ext>
            </a:extLst>
          </p:cNvPr>
          <p:cNvSpPr txBox="1">
            <a:spLocks/>
          </p:cNvSpPr>
          <p:nvPr/>
        </p:nvSpPr>
        <p:spPr>
          <a:xfrm>
            <a:off x="3027284" y="3999772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すいとう</a:t>
            </a:r>
            <a:endParaRPr lang="en-US" altLang="ja-JP" sz="7200" dirty="0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34ED40CA-DB09-441A-843E-8DFFF2CC81EB}"/>
              </a:ext>
            </a:extLst>
          </p:cNvPr>
          <p:cNvSpPr txBox="1">
            <a:spLocks/>
          </p:cNvSpPr>
          <p:nvPr/>
        </p:nvSpPr>
        <p:spPr>
          <a:xfrm>
            <a:off x="3027284" y="5129724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おやつ</a:t>
            </a:r>
            <a:endParaRPr lang="en-US" altLang="ja-JP" sz="7200" dirty="0"/>
          </a:p>
        </p:txBody>
      </p:sp>
    </p:spTree>
    <p:extLst>
      <p:ext uri="{BB962C8B-B14F-4D97-AF65-F5344CB8AC3E}">
        <p14:creationId xmlns:p14="http://schemas.microsoft.com/office/powerpoint/2010/main" val="132624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01F831-606A-4746-A5B4-6B7438DF8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でてきた　どうぶつは　どれ？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FE4482-191C-4A1A-81C5-A68A27211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7284" y="1669684"/>
            <a:ext cx="8326515" cy="934353"/>
          </a:xfrm>
        </p:spPr>
        <p:txBody>
          <a:bodyPr>
            <a:noAutofit/>
          </a:bodyPr>
          <a:lstStyle/>
          <a:p>
            <a:r>
              <a:rPr lang="ja-JP" altLang="en-US" sz="7200" dirty="0">
                <a:solidFill>
                  <a:schemeClr val="tx1"/>
                </a:solidFill>
              </a:rPr>
              <a:t>いぬ</a:t>
            </a:r>
            <a:endParaRPr kumimoji="1" lang="en-US" altLang="ja-JP" sz="7200" dirty="0">
              <a:solidFill>
                <a:schemeClr val="tx1"/>
              </a:solidFill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5F9BD511-6048-4425-B4DE-72D85F346D3C}"/>
              </a:ext>
            </a:extLst>
          </p:cNvPr>
          <p:cNvSpPr txBox="1">
            <a:spLocks/>
          </p:cNvSpPr>
          <p:nvPr/>
        </p:nvSpPr>
        <p:spPr>
          <a:xfrm>
            <a:off x="3027284" y="2879535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ねこ</a:t>
            </a:r>
            <a:endParaRPr lang="en-US" altLang="ja-JP" sz="7200" dirty="0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16FAB3A0-AAD4-4E51-841A-22479505A05E}"/>
              </a:ext>
            </a:extLst>
          </p:cNvPr>
          <p:cNvSpPr txBox="1">
            <a:spLocks/>
          </p:cNvSpPr>
          <p:nvPr/>
        </p:nvSpPr>
        <p:spPr>
          <a:xfrm>
            <a:off x="3027284" y="3999772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うさぎ</a:t>
            </a:r>
            <a:endParaRPr lang="en-US" altLang="ja-JP" sz="7200" dirty="0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34ED40CA-DB09-441A-843E-8DFFF2CC81EB}"/>
              </a:ext>
            </a:extLst>
          </p:cNvPr>
          <p:cNvSpPr txBox="1">
            <a:spLocks/>
          </p:cNvSpPr>
          <p:nvPr/>
        </p:nvSpPr>
        <p:spPr>
          <a:xfrm>
            <a:off x="3027284" y="5129724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たぬき</a:t>
            </a:r>
            <a:endParaRPr lang="en-US" altLang="ja-JP" sz="7200" dirty="0"/>
          </a:p>
        </p:txBody>
      </p:sp>
    </p:spTree>
    <p:extLst>
      <p:ext uri="{BB962C8B-B14F-4D97-AF65-F5344CB8AC3E}">
        <p14:creationId xmlns:p14="http://schemas.microsoft.com/office/powerpoint/2010/main" val="2767779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01F831-606A-4746-A5B4-6B7438DF8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でてきた　いろは　どれ？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FE4482-191C-4A1A-81C5-A68A27211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7284" y="1669684"/>
            <a:ext cx="8326515" cy="934353"/>
          </a:xfrm>
        </p:spPr>
        <p:txBody>
          <a:bodyPr>
            <a:noAutofit/>
          </a:bodyPr>
          <a:lstStyle/>
          <a:p>
            <a:r>
              <a:rPr kumimoji="1" lang="ja-JP" altLang="en-US" sz="7200" dirty="0">
                <a:solidFill>
                  <a:schemeClr val="tx1"/>
                </a:solidFill>
              </a:rPr>
              <a:t>しろ</a:t>
            </a:r>
            <a:endParaRPr kumimoji="1" lang="en-US" altLang="ja-JP" sz="7200" dirty="0">
              <a:solidFill>
                <a:schemeClr val="tx1"/>
              </a:solidFill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5F9BD511-6048-4425-B4DE-72D85F346D3C}"/>
              </a:ext>
            </a:extLst>
          </p:cNvPr>
          <p:cNvSpPr txBox="1">
            <a:spLocks/>
          </p:cNvSpPr>
          <p:nvPr/>
        </p:nvSpPr>
        <p:spPr>
          <a:xfrm>
            <a:off x="3027284" y="2879535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くろ</a:t>
            </a:r>
            <a:endParaRPr lang="en-US" altLang="ja-JP" sz="7200" dirty="0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16FAB3A0-AAD4-4E51-841A-22479505A05E}"/>
              </a:ext>
            </a:extLst>
          </p:cNvPr>
          <p:cNvSpPr txBox="1">
            <a:spLocks/>
          </p:cNvSpPr>
          <p:nvPr/>
        </p:nvSpPr>
        <p:spPr>
          <a:xfrm>
            <a:off x="3027284" y="3999772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あか</a:t>
            </a:r>
            <a:endParaRPr lang="en-US" altLang="ja-JP" sz="7200" dirty="0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34ED40CA-DB09-441A-843E-8DFFF2CC81EB}"/>
              </a:ext>
            </a:extLst>
          </p:cNvPr>
          <p:cNvSpPr txBox="1">
            <a:spLocks/>
          </p:cNvSpPr>
          <p:nvPr/>
        </p:nvSpPr>
        <p:spPr>
          <a:xfrm>
            <a:off x="3027284" y="5129724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あお</a:t>
            </a:r>
            <a:endParaRPr lang="en-US" altLang="ja-JP" sz="7200" dirty="0"/>
          </a:p>
        </p:txBody>
      </p:sp>
    </p:spTree>
    <p:extLst>
      <p:ext uri="{BB962C8B-B14F-4D97-AF65-F5344CB8AC3E}">
        <p14:creationId xmlns:p14="http://schemas.microsoft.com/office/powerpoint/2010/main" val="496712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01F831-606A-4746-A5B4-6B7438DF8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でてきた　どうぶつは　どれ？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FE4482-191C-4A1A-81C5-A68A27211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7284" y="1669684"/>
            <a:ext cx="8326515" cy="934353"/>
          </a:xfrm>
        </p:spPr>
        <p:txBody>
          <a:bodyPr>
            <a:noAutofit/>
          </a:bodyPr>
          <a:lstStyle/>
          <a:p>
            <a:r>
              <a:rPr lang="ja-JP" altLang="en-US" sz="7200" dirty="0"/>
              <a:t>いぬ</a:t>
            </a:r>
            <a:endParaRPr kumimoji="1" lang="en-US" altLang="ja-JP" sz="7200" dirty="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5F9BD511-6048-4425-B4DE-72D85F346D3C}"/>
              </a:ext>
            </a:extLst>
          </p:cNvPr>
          <p:cNvSpPr txBox="1">
            <a:spLocks/>
          </p:cNvSpPr>
          <p:nvPr/>
        </p:nvSpPr>
        <p:spPr>
          <a:xfrm>
            <a:off x="3027284" y="2879535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ねこ</a:t>
            </a:r>
            <a:endParaRPr lang="en-US" altLang="ja-JP" sz="7200" dirty="0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16FAB3A0-AAD4-4E51-841A-22479505A05E}"/>
              </a:ext>
            </a:extLst>
          </p:cNvPr>
          <p:cNvSpPr txBox="1">
            <a:spLocks/>
          </p:cNvSpPr>
          <p:nvPr/>
        </p:nvSpPr>
        <p:spPr>
          <a:xfrm>
            <a:off x="3027284" y="3999772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うさぎ</a:t>
            </a:r>
            <a:endParaRPr lang="en-US" altLang="ja-JP" sz="7200" dirty="0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34ED40CA-DB09-441A-843E-8DFFF2CC81EB}"/>
              </a:ext>
            </a:extLst>
          </p:cNvPr>
          <p:cNvSpPr txBox="1">
            <a:spLocks/>
          </p:cNvSpPr>
          <p:nvPr/>
        </p:nvSpPr>
        <p:spPr>
          <a:xfrm>
            <a:off x="3027284" y="5129724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たぬき</a:t>
            </a:r>
            <a:endParaRPr lang="en-US" altLang="ja-JP" sz="7200" dirty="0"/>
          </a:p>
        </p:txBody>
      </p:sp>
    </p:spTree>
    <p:extLst>
      <p:ext uri="{BB962C8B-B14F-4D97-AF65-F5344CB8AC3E}">
        <p14:creationId xmlns:p14="http://schemas.microsoft.com/office/powerpoint/2010/main" val="2540684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01F831-606A-4746-A5B4-6B7438DF8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でてきた　たべものは　どれ？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FE4482-191C-4A1A-81C5-A68A27211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7283" y="1749583"/>
            <a:ext cx="8326515" cy="934353"/>
          </a:xfrm>
        </p:spPr>
        <p:txBody>
          <a:bodyPr>
            <a:noAutofit/>
          </a:bodyPr>
          <a:lstStyle/>
          <a:p>
            <a:r>
              <a:rPr lang="ja-JP" altLang="en-US" sz="7200" dirty="0">
                <a:solidFill>
                  <a:schemeClr val="tx1"/>
                </a:solidFill>
              </a:rPr>
              <a:t>せんべい</a:t>
            </a:r>
            <a:endParaRPr kumimoji="1" lang="en-US" altLang="ja-JP" sz="7200" dirty="0">
              <a:solidFill>
                <a:schemeClr val="tx1"/>
              </a:solidFill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5F9BD511-6048-4425-B4DE-72D85F346D3C}"/>
              </a:ext>
            </a:extLst>
          </p:cNvPr>
          <p:cNvSpPr txBox="1">
            <a:spLocks/>
          </p:cNvSpPr>
          <p:nvPr/>
        </p:nvSpPr>
        <p:spPr>
          <a:xfrm>
            <a:off x="3027284" y="2879535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ケーキ</a:t>
            </a:r>
            <a:endParaRPr lang="en-US" altLang="ja-JP" sz="7200" dirty="0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16FAB3A0-AAD4-4E51-841A-22479505A05E}"/>
              </a:ext>
            </a:extLst>
          </p:cNvPr>
          <p:cNvSpPr txBox="1">
            <a:spLocks/>
          </p:cNvSpPr>
          <p:nvPr/>
        </p:nvSpPr>
        <p:spPr>
          <a:xfrm>
            <a:off x="3027284" y="3999772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チョコレート</a:t>
            </a:r>
            <a:endParaRPr lang="en-US" altLang="ja-JP" sz="7200" dirty="0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34ED40CA-DB09-441A-843E-8DFFF2CC81EB}"/>
              </a:ext>
            </a:extLst>
          </p:cNvPr>
          <p:cNvSpPr txBox="1">
            <a:spLocks/>
          </p:cNvSpPr>
          <p:nvPr/>
        </p:nvSpPr>
        <p:spPr>
          <a:xfrm>
            <a:off x="3027284" y="5129724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ポテトチップス</a:t>
            </a:r>
            <a:endParaRPr lang="en-US" altLang="ja-JP" sz="7200" dirty="0"/>
          </a:p>
        </p:txBody>
      </p:sp>
    </p:spTree>
    <p:extLst>
      <p:ext uri="{BB962C8B-B14F-4D97-AF65-F5344CB8AC3E}">
        <p14:creationId xmlns:p14="http://schemas.microsoft.com/office/powerpoint/2010/main" val="547364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01F831-606A-4746-A5B4-6B7438DF8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でてきた　どうぶつは　どれ？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FE4482-191C-4A1A-81C5-A68A27211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7283" y="1749583"/>
            <a:ext cx="8326515" cy="934353"/>
          </a:xfrm>
        </p:spPr>
        <p:txBody>
          <a:bodyPr>
            <a:noAutofit/>
          </a:bodyPr>
          <a:lstStyle/>
          <a:p>
            <a:r>
              <a:rPr lang="ja-JP" altLang="en-US" sz="7200" dirty="0">
                <a:solidFill>
                  <a:schemeClr val="tx1"/>
                </a:solidFill>
              </a:rPr>
              <a:t>さかな</a:t>
            </a:r>
            <a:endParaRPr kumimoji="1" lang="en-US" altLang="ja-JP" sz="7200" dirty="0">
              <a:solidFill>
                <a:schemeClr val="tx1"/>
              </a:solidFill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5F9BD511-6048-4425-B4DE-72D85F346D3C}"/>
              </a:ext>
            </a:extLst>
          </p:cNvPr>
          <p:cNvSpPr txBox="1">
            <a:spLocks/>
          </p:cNvSpPr>
          <p:nvPr/>
        </p:nvSpPr>
        <p:spPr>
          <a:xfrm>
            <a:off x="3027284" y="2879535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とり</a:t>
            </a:r>
            <a:endParaRPr lang="en-US" altLang="ja-JP" sz="7200" dirty="0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16FAB3A0-AAD4-4E51-841A-22479505A05E}"/>
              </a:ext>
            </a:extLst>
          </p:cNvPr>
          <p:cNvSpPr txBox="1">
            <a:spLocks/>
          </p:cNvSpPr>
          <p:nvPr/>
        </p:nvSpPr>
        <p:spPr>
          <a:xfrm>
            <a:off x="3027284" y="3999772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いぬ</a:t>
            </a:r>
            <a:endParaRPr lang="en-US" altLang="ja-JP" sz="7200" dirty="0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34ED40CA-DB09-441A-843E-8DFFF2CC81EB}"/>
              </a:ext>
            </a:extLst>
          </p:cNvPr>
          <p:cNvSpPr txBox="1">
            <a:spLocks/>
          </p:cNvSpPr>
          <p:nvPr/>
        </p:nvSpPr>
        <p:spPr>
          <a:xfrm>
            <a:off x="3027284" y="5129724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りす</a:t>
            </a:r>
            <a:endParaRPr lang="en-US" altLang="ja-JP" sz="7200" dirty="0"/>
          </a:p>
        </p:txBody>
      </p:sp>
    </p:spTree>
    <p:extLst>
      <p:ext uri="{BB962C8B-B14F-4D97-AF65-F5344CB8AC3E}">
        <p14:creationId xmlns:p14="http://schemas.microsoft.com/office/powerpoint/2010/main" val="2235873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01F831-606A-4746-A5B4-6B7438DF8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でてきた　やさいは　どれ？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FE4482-191C-4A1A-81C5-A68A27211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7283" y="1749583"/>
            <a:ext cx="8326515" cy="934353"/>
          </a:xfrm>
        </p:spPr>
        <p:txBody>
          <a:bodyPr>
            <a:noAutofit/>
          </a:bodyPr>
          <a:lstStyle/>
          <a:p>
            <a:r>
              <a:rPr lang="ja-JP" altLang="en-US" sz="7200" dirty="0">
                <a:solidFill>
                  <a:schemeClr val="tx1"/>
                </a:solidFill>
              </a:rPr>
              <a:t>たまねぎ</a:t>
            </a:r>
            <a:endParaRPr kumimoji="1" lang="en-US" altLang="ja-JP" sz="7200" dirty="0">
              <a:solidFill>
                <a:schemeClr val="tx1"/>
              </a:solidFill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5F9BD511-6048-4425-B4DE-72D85F346D3C}"/>
              </a:ext>
            </a:extLst>
          </p:cNvPr>
          <p:cNvSpPr txBox="1">
            <a:spLocks/>
          </p:cNvSpPr>
          <p:nvPr/>
        </p:nvSpPr>
        <p:spPr>
          <a:xfrm>
            <a:off x="3027284" y="2879535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きゃべつ</a:t>
            </a:r>
            <a:endParaRPr lang="en-US" altLang="ja-JP" sz="7200" dirty="0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16FAB3A0-AAD4-4E51-841A-22479505A05E}"/>
              </a:ext>
            </a:extLst>
          </p:cNvPr>
          <p:cNvSpPr txBox="1">
            <a:spLocks/>
          </p:cNvSpPr>
          <p:nvPr/>
        </p:nvSpPr>
        <p:spPr>
          <a:xfrm>
            <a:off x="3027284" y="3999772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とまと</a:t>
            </a:r>
            <a:endParaRPr lang="en-US" altLang="ja-JP" sz="7200" dirty="0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34ED40CA-DB09-441A-843E-8DFFF2CC81EB}"/>
              </a:ext>
            </a:extLst>
          </p:cNvPr>
          <p:cNvSpPr txBox="1">
            <a:spLocks/>
          </p:cNvSpPr>
          <p:nvPr/>
        </p:nvSpPr>
        <p:spPr>
          <a:xfrm>
            <a:off x="3027284" y="5129724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なす</a:t>
            </a:r>
            <a:endParaRPr lang="en-US" altLang="ja-JP" sz="7200" dirty="0"/>
          </a:p>
        </p:txBody>
      </p:sp>
    </p:spTree>
    <p:extLst>
      <p:ext uri="{BB962C8B-B14F-4D97-AF65-F5344CB8AC3E}">
        <p14:creationId xmlns:p14="http://schemas.microsoft.com/office/powerpoint/2010/main" val="251742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01F831-606A-4746-A5B4-6B7438DF8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でてきた　ひとは　だれ？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FE4482-191C-4A1A-81C5-A68A27211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7283" y="1749583"/>
            <a:ext cx="8326515" cy="934353"/>
          </a:xfrm>
        </p:spPr>
        <p:txBody>
          <a:bodyPr>
            <a:noAutofit/>
          </a:bodyPr>
          <a:lstStyle/>
          <a:p>
            <a:r>
              <a:rPr lang="ja-JP" altLang="en-US" sz="7200" dirty="0">
                <a:solidFill>
                  <a:schemeClr val="tx1"/>
                </a:solidFill>
              </a:rPr>
              <a:t>たろうさん</a:t>
            </a:r>
            <a:endParaRPr kumimoji="1" lang="en-US" altLang="ja-JP" sz="7200" dirty="0">
              <a:solidFill>
                <a:schemeClr val="tx1"/>
              </a:solidFill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5F9BD511-6048-4425-B4DE-72D85F346D3C}"/>
              </a:ext>
            </a:extLst>
          </p:cNvPr>
          <p:cNvSpPr txBox="1">
            <a:spLocks/>
          </p:cNvSpPr>
          <p:nvPr/>
        </p:nvSpPr>
        <p:spPr>
          <a:xfrm>
            <a:off x="3027284" y="2879535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はなこさん</a:t>
            </a:r>
            <a:endParaRPr lang="en-US" altLang="ja-JP" sz="7200" dirty="0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16FAB3A0-AAD4-4E51-841A-22479505A05E}"/>
              </a:ext>
            </a:extLst>
          </p:cNvPr>
          <p:cNvSpPr txBox="1">
            <a:spLocks/>
          </p:cNvSpPr>
          <p:nvPr/>
        </p:nvSpPr>
        <p:spPr>
          <a:xfrm>
            <a:off x="3027284" y="3999772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わたるさん</a:t>
            </a:r>
            <a:endParaRPr lang="en-US" altLang="ja-JP" sz="7200" dirty="0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34ED40CA-DB09-441A-843E-8DFFF2CC81EB}"/>
              </a:ext>
            </a:extLst>
          </p:cNvPr>
          <p:cNvSpPr txBox="1">
            <a:spLocks/>
          </p:cNvSpPr>
          <p:nvPr/>
        </p:nvSpPr>
        <p:spPr>
          <a:xfrm>
            <a:off x="3027284" y="5129724"/>
            <a:ext cx="8326515" cy="934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200" dirty="0"/>
              <a:t>かなえさん</a:t>
            </a:r>
            <a:endParaRPr lang="en-US" altLang="ja-JP" sz="7200" dirty="0"/>
          </a:p>
        </p:txBody>
      </p:sp>
    </p:spTree>
    <p:extLst>
      <p:ext uri="{BB962C8B-B14F-4D97-AF65-F5344CB8AC3E}">
        <p14:creationId xmlns:p14="http://schemas.microsoft.com/office/powerpoint/2010/main" val="182316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theme/theme1.xml><?xml version="1.0" encoding="utf-8"?>
<a:theme xmlns:a="http://schemas.openxmlformats.org/drawingml/2006/main" name="バッジ">
  <a:themeElements>
    <a:clrScheme name="バッジ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バッジ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バッジ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TM10001106[[fn=バッジ]]</Template>
  <TotalTime>446</TotalTime>
  <Words>448</Words>
  <Application>Microsoft Office PowerPoint</Application>
  <PresentationFormat>ワイド画面</PresentationFormat>
  <Paragraphs>122</Paragraphs>
  <Slides>20</Slides>
  <Notes>17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6" baseType="lpstr">
      <vt:lpstr>AR P黒丸ＰＯＰ体H</vt:lpstr>
      <vt:lpstr>游ゴシック</vt:lpstr>
      <vt:lpstr>Arial</vt:lpstr>
      <vt:lpstr>Gill Sans MT</vt:lpstr>
      <vt:lpstr>Impact</vt:lpstr>
      <vt:lpstr>バッジ</vt:lpstr>
      <vt:lpstr>ただしいものを えらびましょう</vt:lpstr>
      <vt:lpstr>ステップ１</vt:lpstr>
      <vt:lpstr>でてきた　どうぶつは　どれ？</vt:lpstr>
      <vt:lpstr>でてきた　いろは　どれ？</vt:lpstr>
      <vt:lpstr>でてきた　どうぶつは　どれ？</vt:lpstr>
      <vt:lpstr>でてきた　たべものは　どれ？</vt:lpstr>
      <vt:lpstr>でてきた　どうぶつは　どれ？</vt:lpstr>
      <vt:lpstr>でてきた　やさいは　どれ？</vt:lpstr>
      <vt:lpstr>でてきた　ひとは　だれ？</vt:lpstr>
      <vt:lpstr>かった　ものは　なに？</vt:lpstr>
      <vt:lpstr>ステップ２</vt:lpstr>
      <vt:lpstr>かった　やさいは　どれ？</vt:lpstr>
      <vt:lpstr>でてきた　いろは　どれ？</vt:lpstr>
      <vt:lpstr>でてきた　ばしょは　どれ？</vt:lpstr>
      <vt:lpstr>でてきた　のりものは　どれ？</vt:lpstr>
      <vt:lpstr>でてきた　たべものは　どれ？</vt:lpstr>
      <vt:lpstr>ステップ３</vt:lpstr>
      <vt:lpstr>でてきた　かぞくは　どれ？</vt:lpstr>
      <vt:lpstr>でてきた　のりものは　どれ？</vt:lpstr>
      <vt:lpstr>もちものは　なに？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21</cp:revision>
  <cp:lastPrinted>2020-05-14T06:38:34Z</cp:lastPrinted>
  <dcterms:created xsi:type="dcterms:W3CDTF">2020-05-14T06:29:43Z</dcterms:created>
  <dcterms:modified xsi:type="dcterms:W3CDTF">2020-05-20T06:53:37Z</dcterms:modified>
</cp:coreProperties>
</file>