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5A6218-117E-45A6-A0DF-1936FCE4A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72B6B37-76DF-4240-A764-19CAD2058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15DBB8-601A-4D6E-A363-BAA410069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9D91-61BF-4B1B-909A-432D0734BEBD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91E7DF-6D2B-4A0E-BE21-8E55251FF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FE31EB-59B2-4EE6-AEE7-9401E23E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C109-29D1-4414-9D6D-944397C97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03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8BAEFA-BE02-46CA-B49A-AE2968008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977F48B-7C8C-47F2-A6E5-947FC7A76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B4C426-766F-4352-B26D-0DA5EAF9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9D91-61BF-4B1B-909A-432D0734BEBD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A92988-64A4-4FF1-9348-EF6306F99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9154A0-CD7E-4CDE-97A9-C5BF2FEF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C109-29D1-4414-9D6D-944397C97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78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E539027-1D62-4D32-B87E-C2AADE0C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5AC3E3F-6047-4E9D-8D27-4717C57E0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7792D6-56FE-4273-AD55-6FE0924EF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9D91-61BF-4B1B-909A-432D0734BEBD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505B04-5A68-4A8E-BFC3-700BFABA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5998BA-8731-4EF0-BE5D-BC075CD4E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C109-29D1-4414-9D6D-944397C97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23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7E88C3-5043-42C2-9D72-4E728DC3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94D668-E134-438D-96E8-E953D2EFA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348AC7-8B8A-484E-8879-7315AA94C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9D91-61BF-4B1B-909A-432D0734BEBD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E60412-72C2-4CF1-98DA-D32E1E089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4AF28D-5CE0-4F38-B0E6-25E81C5B5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C109-29D1-4414-9D6D-944397C97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493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C549E7-409E-4C3B-822F-B04A130D0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239B3E4-36EC-4FD9-BFB1-7BBB56001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D8CCCF-5708-4C77-9C57-E2EDA259F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9D91-61BF-4B1B-909A-432D0734BEBD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8A6713-9605-4027-A3F8-8C80E2713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1BFFE1-C688-4101-8465-B3156821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C109-29D1-4414-9D6D-944397C97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610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036498-0234-4CB6-8F11-D91095C99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EEF1D4-ED14-4C0F-B3A7-4C62D4892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0A0667A-926E-46EE-88BB-EE5DAD83B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14240E0-3F01-4B37-A8A6-9BC64C180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9D91-61BF-4B1B-909A-432D0734BEBD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8F0021-4C8B-4479-811C-F208F4E24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1A4B270-305E-421D-965B-9E22C7D9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C109-29D1-4414-9D6D-944397C97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15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1EBCA8-FDDF-41F0-AFFF-CAC9E755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CECC92A-ED14-4DC9-A1CF-E3DAEA538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DBD975B-490C-4A46-AB7A-DBA05B246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83E713F-E665-4311-B84B-A6A55C163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5901739-F1D7-4C26-BA4A-331A9B3F4D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D8DC027-F098-4316-AE7A-54F7D1DC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9D91-61BF-4B1B-909A-432D0734BEBD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8C4B1D0-F281-4DD1-9969-06481F6D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5FE7058-21C7-408A-AAB9-DDCF0B15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C109-29D1-4414-9D6D-944397C97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2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145CD6-8ECC-4674-950C-E9832AC03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228133C-CBB1-4EEB-9AAD-3B0FDB64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9D91-61BF-4B1B-909A-432D0734BEBD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BA95591-2D03-4992-87D3-6EC8C9A9E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A986D3F-C263-4E9E-A131-5C77A72C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C109-29D1-4414-9D6D-944397C97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32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3FDADF2-D57E-45E2-85F5-DBD1DAB6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9D91-61BF-4B1B-909A-432D0734BEBD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8B00085-889C-4F26-A810-16EEE2ED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048671-6C91-4203-B5F0-6B475AB53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C109-29D1-4414-9D6D-944397C97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36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C85BF1-405D-4D50-973C-0C682397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D00676-4E04-4794-BEDB-D56E1BBFE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E364C40-1D79-4918-AFA1-02AAB4CE8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6105DE6-4866-47B5-96BD-2DF9088EA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9D91-61BF-4B1B-909A-432D0734BEBD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17D1EA-2EE6-4505-AFF9-70AD9E9E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8C614F6-5C56-49DB-B91C-3FC3112D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C109-29D1-4414-9D6D-944397C97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36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74927D-1139-4670-9E33-B48AC7C50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9078A1A-BF48-4172-B9FF-8BB8875D1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69B7151-5009-4A26-997F-52C3EFD6A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6BBDFFB-646F-4058-B08D-141D9BB8F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9D91-61BF-4B1B-909A-432D0734BEBD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DAC556B-EB4B-4514-B66E-3F965E493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30FE65-B586-44E9-8A35-F41E35DA7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C109-29D1-4414-9D6D-944397C97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8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DDFF892-0434-42E9-8F79-B121A12D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C0FE57C-4472-48D7-A91C-F7DCC4DEF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03569C-6C87-4993-8F2D-48617D82B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09D91-61BF-4B1B-909A-432D0734BEBD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381F0E-1C0A-4DC5-9D9A-6C6EB0B53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1FE266-5C55-486E-8BDC-322C02F2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5C109-29D1-4414-9D6D-944397C97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28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2F2F332-536D-4DF8-8530-322DE4D864AD}"/>
              </a:ext>
            </a:extLst>
          </p:cNvPr>
          <p:cNvSpPr txBox="1"/>
          <p:nvPr/>
        </p:nvSpPr>
        <p:spPr>
          <a:xfrm>
            <a:off x="2549369" y="1825608"/>
            <a:ext cx="7200023" cy="19508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000" b="1" kern="1200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話し方＿スピーチメモ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F442F6-5E52-4B88-A23F-DBC56DC696DB}"/>
              </a:ext>
            </a:extLst>
          </p:cNvPr>
          <p:cNvSpPr txBox="1"/>
          <p:nvPr/>
        </p:nvSpPr>
        <p:spPr>
          <a:xfrm>
            <a:off x="4736545" y="3690064"/>
            <a:ext cx="2767184" cy="21513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kumimoji="1" lang="ja-JP" altLang="en-US" sz="2000" b="1" kern="1200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１）自己紹介</a:t>
            </a:r>
            <a:endParaRPr kumimoji="1" lang="en-US" altLang="ja-JP" sz="2000" b="1" kern="1200" dirty="0"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ja-JP" altLang="en-US" sz="2000" b="1" kern="1200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２）好きなもの紹介</a:t>
            </a:r>
            <a:endParaRPr lang="en-US" altLang="ja-JP" sz="2000" b="1" kern="1200" dirty="0"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kumimoji="1" lang="ja-JP" altLang="en-US" sz="2000" b="1" kern="1200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３）お出かけ</a:t>
            </a:r>
            <a:endParaRPr kumimoji="1" lang="en-US" altLang="ja-JP" sz="2000" b="1" kern="1200" dirty="0"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ja-JP" altLang="en-US" sz="2000" b="1" kern="1200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４）〇〇紹介</a:t>
            </a:r>
            <a:endParaRPr lang="en-US" altLang="ja-JP" sz="2000" b="1" kern="1200" dirty="0"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kumimoji="1" lang="ja-JP" altLang="en-US" sz="2000" b="1" kern="1200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５）</a:t>
            </a:r>
            <a:r>
              <a:rPr lang="ja-JP" altLang="en-US" sz="2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スピーチの聞き方</a:t>
            </a:r>
            <a:endParaRPr kumimoji="1" lang="ja-JP" altLang="en-US" sz="2000" b="1" kern="1200" dirty="0"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8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408F699D-E4EC-4440-8316-1A012284C270}"/>
              </a:ext>
            </a:extLst>
          </p:cNvPr>
          <p:cNvGrpSpPr/>
          <p:nvPr/>
        </p:nvGrpSpPr>
        <p:grpSpPr>
          <a:xfrm>
            <a:off x="476415" y="3147884"/>
            <a:ext cx="8177100" cy="1165086"/>
            <a:chOff x="569386" y="1421605"/>
            <a:chExt cx="8177100" cy="1165086"/>
          </a:xfrm>
        </p:grpSpPr>
        <p:sp>
          <p:nvSpPr>
            <p:cNvPr id="23" name="大かっこ 22">
              <a:extLst>
                <a:ext uri="{FF2B5EF4-FFF2-40B4-BE49-F238E27FC236}">
                  <a16:creationId xmlns:a16="http://schemas.microsoft.com/office/drawing/2014/main" id="{DF10557E-2114-442B-B3FD-D3B2780B9413}"/>
                </a:ext>
              </a:extLst>
            </p:cNvPr>
            <p:cNvSpPr/>
            <p:nvPr/>
          </p:nvSpPr>
          <p:spPr>
            <a:xfrm>
              <a:off x="917146" y="1989712"/>
              <a:ext cx="6820031" cy="584775"/>
            </a:xfrm>
            <a:prstGeom prst="bracketPair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690FC0F4-094A-48FF-A4C7-34D5D2BD4B50}"/>
                </a:ext>
              </a:extLst>
            </p:cNvPr>
            <p:cNvSpPr txBox="1"/>
            <p:nvPr/>
          </p:nvSpPr>
          <p:spPr>
            <a:xfrm>
              <a:off x="569386" y="1421605"/>
              <a:ext cx="1457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ぼくの</a:t>
              </a:r>
              <a:endParaRPr kumimoji="1" lang="en-US" altLang="ja-JP" sz="1600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lang="ja-JP" altLang="en-US" sz="1600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わたしの</a:t>
              </a:r>
              <a:endParaRPr kumimoji="1" lang="ja-JP" altLang="en-US" sz="1600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F12A2069-9DF0-41C6-B4E8-D3DCD4013C78}"/>
                </a:ext>
              </a:extLst>
            </p:cNvPr>
            <p:cNvSpPr txBox="1"/>
            <p:nvPr/>
          </p:nvSpPr>
          <p:spPr>
            <a:xfrm>
              <a:off x="1860080" y="1482625"/>
              <a:ext cx="46214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すきなもの（とくいなこと）は</a:t>
              </a:r>
              <a:endParaRPr kumimoji="1" lang="ja-JP" altLang="en-US" sz="2400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28229301-2197-41E2-ADFA-86DA1A14C772}"/>
                </a:ext>
              </a:extLst>
            </p:cNvPr>
            <p:cNvSpPr txBox="1"/>
            <p:nvPr/>
          </p:nvSpPr>
          <p:spPr>
            <a:xfrm>
              <a:off x="7737177" y="2125026"/>
              <a:ext cx="10093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です</a:t>
              </a:r>
              <a:endParaRPr kumimoji="1" lang="ja-JP" altLang="en-US" sz="2400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B660AE6-7E69-4184-8A02-29B316643836}"/>
              </a:ext>
            </a:extLst>
          </p:cNvPr>
          <p:cNvSpPr txBox="1"/>
          <p:nvPr/>
        </p:nvSpPr>
        <p:spPr>
          <a:xfrm>
            <a:off x="1043711" y="459005"/>
            <a:ext cx="265553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１）自己紹介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90D5B69-6BD8-4FCF-BC64-45439C2D61A5}"/>
              </a:ext>
            </a:extLst>
          </p:cNvPr>
          <p:cNvGrpSpPr/>
          <p:nvPr/>
        </p:nvGrpSpPr>
        <p:grpSpPr>
          <a:xfrm>
            <a:off x="337172" y="2258998"/>
            <a:ext cx="8402468" cy="588166"/>
            <a:chOff x="462193" y="2258418"/>
            <a:chExt cx="8402468" cy="588166"/>
          </a:xfrm>
        </p:grpSpPr>
        <p:sp>
          <p:nvSpPr>
            <p:cNvPr id="39" name="大かっこ 38">
              <a:extLst>
                <a:ext uri="{FF2B5EF4-FFF2-40B4-BE49-F238E27FC236}">
                  <a16:creationId xmlns:a16="http://schemas.microsoft.com/office/drawing/2014/main" id="{C20E7889-2553-468C-B9EC-763A266B9483}"/>
                </a:ext>
              </a:extLst>
            </p:cNvPr>
            <p:cNvSpPr/>
            <p:nvPr/>
          </p:nvSpPr>
          <p:spPr>
            <a:xfrm>
              <a:off x="4148381" y="2258418"/>
              <a:ext cx="3726616" cy="572054"/>
            </a:xfrm>
            <a:prstGeom prst="bracketPair">
              <a:avLst>
                <a:gd name="adj" fmla="val 18539"/>
              </a:avLst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F9D2AC53-6C68-480B-93F6-B3A0411A0E90}"/>
                </a:ext>
              </a:extLst>
            </p:cNvPr>
            <p:cNvGrpSpPr/>
            <p:nvPr/>
          </p:nvGrpSpPr>
          <p:grpSpPr>
            <a:xfrm>
              <a:off x="462193" y="2261809"/>
              <a:ext cx="8402468" cy="584775"/>
              <a:chOff x="514284" y="1780118"/>
              <a:chExt cx="8402468" cy="584775"/>
            </a:xfrm>
          </p:grpSpPr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37D2012-5895-42F9-8D98-79574040E47E}"/>
                  </a:ext>
                </a:extLst>
              </p:cNvPr>
              <p:cNvSpPr txBox="1"/>
              <p:nvPr/>
            </p:nvSpPr>
            <p:spPr>
              <a:xfrm>
                <a:off x="514284" y="1780118"/>
                <a:ext cx="14577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ぼくの</a:t>
                </a:r>
                <a:endParaRPr kumimoji="1" lang="en-US" altLang="ja-JP" sz="1600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ctr"/>
                <a:r>
                  <a:rPr lang="ja-JP" altLang="en-US" sz="1600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わたしの</a:t>
                </a:r>
                <a:endParaRPr kumimoji="1" lang="ja-JP" altLang="en-US" sz="1600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9B46E78-EEE5-47A4-A114-FAF0DC689462}"/>
                  </a:ext>
                </a:extLst>
              </p:cNvPr>
              <p:cNvSpPr txBox="1"/>
              <p:nvPr/>
            </p:nvSpPr>
            <p:spPr>
              <a:xfrm>
                <a:off x="1778189" y="1852888"/>
                <a:ext cx="2843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たんじょうびは</a:t>
                </a: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3FAF62F0-3F2F-47EF-A79D-03D3885E89B8}"/>
                  </a:ext>
                </a:extLst>
              </p:cNvPr>
              <p:cNvSpPr txBox="1"/>
              <p:nvPr/>
            </p:nvSpPr>
            <p:spPr>
              <a:xfrm>
                <a:off x="7907443" y="1834076"/>
                <a:ext cx="10093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です</a:t>
                </a:r>
                <a:endParaRPr kumimoji="1" lang="ja-JP" altLang="en-US" sz="2400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9FC6F60-8AED-4CF6-8631-EB93978A883F}"/>
                  </a:ext>
                </a:extLst>
              </p:cNvPr>
              <p:cNvSpPr txBox="1"/>
              <p:nvPr/>
            </p:nvSpPr>
            <p:spPr>
              <a:xfrm>
                <a:off x="5642223" y="1833055"/>
                <a:ext cx="5980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月</a:t>
                </a:r>
              </a:p>
            </p:txBody>
          </p: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69942091-06E8-4AB6-BF31-19483535E0F5}"/>
                  </a:ext>
                </a:extLst>
              </p:cNvPr>
              <p:cNvSpPr txBox="1"/>
              <p:nvPr/>
            </p:nvSpPr>
            <p:spPr>
              <a:xfrm>
                <a:off x="7109462" y="1854692"/>
                <a:ext cx="4998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日</a:t>
                </a:r>
                <a:endParaRPr kumimoji="1" lang="ja-JP" altLang="en-US" sz="2400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</p:grpSp>
      <p:pic>
        <p:nvPicPr>
          <p:cNvPr id="44" name="図 43" descr="おもちゃ, 人形, 時計, 食品 が含まれている画像&#10;&#10;自動的に生成された説明">
            <a:extLst>
              <a:ext uri="{FF2B5EF4-FFF2-40B4-BE49-F238E27FC236}">
                <a16:creationId xmlns:a16="http://schemas.microsoft.com/office/drawing/2014/main" id="{270357DD-B722-4642-B625-2E547A824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01" y="3352303"/>
            <a:ext cx="3721959" cy="3721959"/>
          </a:xfrm>
          <a:prstGeom prst="rect">
            <a:avLst/>
          </a:prstGeom>
        </p:spPr>
      </p:pic>
      <p:sp>
        <p:nvSpPr>
          <p:cNvPr id="55" name="吹き出し: 円形 54">
            <a:extLst>
              <a:ext uri="{FF2B5EF4-FFF2-40B4-BE49-F238E27FC236}">
                <a16:creationId xmlns:a16="http://schemas.microsoft.com/office/drawing/2014/main" id="{85FF2468-5048-4D50-A7A4-1F5457A3778E}"/>
              </a:ext>
            </a:extLst>
          </p:cNvPr>
          <p:cNvSpPr/>
          <p:nvPr/>
        </p:nvSpPr>
        <p:spPr>
          <a:xfrm>
            <a:off x="9727970" y="2336600"/>
            <a:ext cx="1474912" cy="734095"/>
          </a:xfrm>
          <a:custGeom>
            <a:avLst/>
            <a:gdLst>
              <a:gd name="connsiteX0" fmla="*/ 1293498 w 1474912"/>
              <a:gd name="connsiteY0" fmla="*/ 964461 h 734095"/>
              <a:gd name="connsiteX1" fmla="*/ 914065 w 1474912"/>
              <a:gd name="connsiteY1" fmla="*/ 723414 h 734095"/>
              <a:gd name="connsiteX2" fmla="*/ 295664 w 1474912"/>
              <a:gd name="connsiteY2" fmla="*/ 660940 h 734095"/>
              <a:gd name="connsiteX3" fmla="*/ 445456 w 1474912"/>
              <a:gd name="connsiteY3" fmla="*/ 29998 h 734095"/>
              <a:gd name="connsiteX4" fmla="*/ 1037510 w 1474912"/>
              <a:gd name="connsiteY4" fmla="*/ 31755 h 734095"/>
              <a:gd name="connsiteX5" fmla="*/ 1169422 w 1474912"/>
              <a:gd name="connsiteY5" fmla="*/ 664536 h 734095"/>
              <a:gd name="connsiteX6" fmla="*/ 1293498 w 1474912"/>
              <a:gd name="connsiteY6" fmla="*/ 964461 h 73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4912" h="734095" extrusionOk="0">
                <a:moveTo>
                  <a:pt x="1293498" y="964461"/>
                </a:moveTo>
                <a:cubicBezTo>
                  <a:pt x="1229402" y="971038"/>
                  <a:pt x="991750" y="761602"/>
                  <a:pt x="914065" y="723414"/>
                </a:cubicBezTo>
                <a:cubicBezTo>
                  <a:pt x="667842" y="738630"/>
                  <a:pt x="481615" y="731913"/>
                  <a:pt x="295664" y="660940"/>
                </a:cubicBezTo>
                <a:cubicBezTo>
                  <a:pt x="-165522" y="509897"/>
                  <a:pt x="-62312" y="162973"/>
                  <a:pt x="445456" y="29998"/>
                </a:cubicBezTo>
                <a:cubicBezTo>
                  <a:pt x="628238" y="18675"/>
                  <a:pt x="853700" y="-16095"/>
                  <a:pt x="1037510" y="31755"/>
                </a:cubicBezTo>
                <a:cubicBezTo>
                  <a:pt x="1554041" y="120826"/>
                  <a:pt x="1622187" y="491378"/>
                  <a:pt x="1169422" y="664536"/>
                </a:cubicBezTo>
                <a:cubicBezTo>
                  <a:pt x="1239758" y="783624"/>
                  <a:pt x="1245609" y="830458"/>
                  <a:pt x="1293498" y="964461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44699229">
                  <a:prstGeom prst="wedgeEllipseCallout">
                    <a:avLst>
                      <a:gd name="adj1" fmla="val 37700"/>
                      <a:gd name="adj2" fmla="val 8138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70B9A47-31D6-4CBE-A822-2C3BD4F57D0C}"/>
              </a:ext>
            </a:extLst>
          </p:cNvPr>
          <p:cNvGrpSpPr/>
          <p:nvPr/>
        </p:nvGrpSpPr>
        <p:grpSpPr>
          <a:xfrm>
            <a:off x="465880" y="1252327"/>
            <a:ext cx="8205335" cy="592180"/>
            <a:chOff x="503749" y="904760"/>
            <a:chExt cx="8205335" cy="592180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2CB3285-D798-439A-BA9A-A65B2A761482}"/>
                </a:ext>
              </a:extLst>
            </p:cNvPr>
            <p:cNvSpPr txBox="1"/>
            <p:nvPr/>
          </p:nvSpPr>
          <p:spPr>
            <a:xfrm>
              <a:off x="503749" y="904760"/>
              <a:ext cx="1457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ぼくの</a:t>
              </a:r>
              <a:endParaRPr kumimoji="1" lang="en-US" altLang="ja-JP" sz="1600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lang="ja-JP" altLang="en-US" sz="1600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わたしの</a:t>
              </a:r>
              <a:endParaRPr kumimoji="1" lang="ja-JP" altLang="en-US" sz="1600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78DD79DD-B87D-4982-BB25-5B2EE3667B94}"/>
                </a:ext>
              </a:extLst>
            </p:cNvPr>
            <p:cNvSpPr txBox="1"/>
            <p:nvPr/>
          </p:nvSpPr>
          <p:spPr>
            <a:xfrm>
              <a:off x="1810753" y="1022288"/>
              <a:ext cx="14415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なまえ</a:t>
              </a:r>
              <a:r>
                <a:rPr kumimoji="1" lang="ja-JP" altLang="en-US" sz="2400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</a:t>
              </a:r>
            </a:p>
          </p:txBody>
        </p:sp>
        <p:sp>
          <p:nvSpPr>
            <p:cNvPr id="12" name="大かっこ 11">
              <a:extLst>
                <a:ext uri="{FF2B5EF4-FFF2-40B4-BE49-F238E27FC236}">
                  <a16:creationId xmlns:a16="http://schemas.microsoft.com/office/drawing/2014/main" id="{A2F68AB5-A543-4FA3-A039-90D13F9F77C3}"/>
                </a:ext>
              </a:extLst>
            </p:cNvPr>
            <p:cNvSpPr/>
            <p:nvPr/>
          </p:nvSpPr>
          <p:spPr>
            <a:xfrm>
              <a:off x="3327291" y="924886"/>
              <a:ext cx="4312490" cy="572054"/>
            </a:xfrm>
            <a:prstGeom prst="bracketPair">
              <a:avLst>
                <a:gd name="adj" fmla="val 18539"/>
              </a:avLst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01412A13-27F9-4997-B07C-C7A8DFE8DD5D}"/>
                </a:ext>
              </a:extLst>
            </p:cNvPr>
            <p:cNvSpPr txBox="1"/>
            <p:nvPr/>
          </p:nvSpPr>
          <p:spPr>
            <a:xfrm>
              <a:off x="7699775" y="1022288"/>
              <a:ext cx="10093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です</a:t>
              </a:r>
              <a:endParaRPr kumimoji="1" lang="ja-JP" altLang="en-US" sz="2400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D775D974-4682-4EB9-B6A3-4395F3F95C98}"/>
              </a:ext>
            </a:extLst>
          </p:cNvPr>
          <p:cNvSpPr txBox="1"/>
          <p:nvPr/>
        </p:nvSpPr>
        <p:spPr>
          <a:xfrm>
            <a:off x="744137" y="4599967"/>
            <a:ext cx="1802116" cy="73866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</a:t>
            </a:r>
            <a:r>
              <a:rPr kumimoji="1" lang="ja-JP" altLang="en-US" sz="14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のせいかくや、にがてなものなど、はなしたいこと</a:t>
            </a:r>
          </a:p>
        </p:txBody>
      </p:sp>
      <p:sp>
        <p:nvSpPr>
          <p:cNvPr id="64" name="大かっこ 63">
            <a:extLst>
              <a:ext uri="{FF2B5EF4-FFF2-40B4-BE49-F238E27FC236}">
                <a16:creationId xmlns:a16="http://schemas.microsoft.com/office/drawing/2014/main" id="{774047CF-8414-4847-B03E-C670E56DEE94}"/>
              </a:ext>
            </a:extLst>
          </p:cNvPr>
          <p:cNvSpPr/>
          <p:nvPr/>
        </p:nvSpPr>
        <p:spPr>
          <a:xfrm>
            <a:off x="2738019" y="4717164"/>
            <a:ext cx="6001621" cy="572054"/>
          </a:xfrm>
          <a:prstGeom prst="bracketPair">
            <a:avLst>
              <a:gd name="adj" fmla="val 18539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吹き出し: 角を丸めた四角形 42">
            <a:extLst>
              <a:ext uri="{FF2B5EF4-FFF2-40B4-BE49-F238E27FC236}">
                <a16:creationId xmlns:a16="http://schemas.microsoft.com/office/drawing/2014/main" id="{F8CA6873-AF71-4BB1-B9C5-747327A588CE}"/>
              </a:ext>
            </a:extLst>
          </p:cNvPr>
          <p:cNvSpPr/>
          <p:nvPr/>
        </p:nvSpPr>
        <p:spPr>
          <a:xfrm>
            <a:off x="540871" y="5605063"/>
            <a:ext cx="6391480" cy="813934"/>
          </a:xfrm>
          <a:prstGeom prst="wedgeRoundRectCallout">
            <a:avLst>
              <a:gd name="adj1" fmla="val 62743"/>
              <a:gd name="adj2" fmla="val -35280"/>
              <a:gd name="adj3" fmla="val 16667"/>
            </a:avLst>
          </a:prstGeom>
          <a:solidFill>
            <a:schemeClr val="bg1"/>
          </a:solidFill>
          <a:ln w="38100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711796482">
                  <a:custGeom>
                    <a:avLst/>
                    <a:gdLst>
                      <a:gd name="connsiteX0" fmla="*/ 0 w 8420227"/>
                      <a:gd name="connsiteY0" fmla="*/ 135658 h 813934"/>
                      <a:gd name="connsiteX1" fmla="*/ 135658 w 8420227"/>
                      <a:gd name="connsiteY1" fmla="*/ 0 h 813934"/>
                      <a:gd name="connsiteX2" fmla="*/ 722441 w 8420227"/>
                      <a:gd name="connsiteY2" fmla="*/ 0 h 813934"/>
                      <a:gd name="connsiteX3" fmla="*/ 1452508 w 8420227"/>
                      <a:gd name="connsiteY3" fmla="*/ 0 h 813934"/>
                      <a:gd name="connsiteX4" fmla="*/ 2134814 w 8420227"/>
                      <a:gd name="connsiteY4" fmla="*/ 0 h 813934"/>
                      <a:gd name="connsiteX5" fmla="*/ 2721597 w 8420227"/>
                      <a:gd name="connsiteY5" fmla="*/ 0 h 813934"/>
                      <a:gd name="connsiteX6" fmla="*/ 3403903 w 8420227"/>
                      <a:gd name="connsiteY6" fmla="*/ 0 h 813934"/>
                      <a:gd name="connsiteX7" fmla="*/ 3990686 w 8420227"/>
                      <a:gd name="connsiteY7" fmla="*/ 0 h 813934"/>
                      <a:gd name="connsiteX8" fmla="*/ 4911799 w 8420227"/>
                      <a:gd name="connsiteY8" fmla="*/ 0 h 813934"/>
                      <a:gd name="connsiteX9" fmla="*/ 4911799 w 8420227"/>
                      <a:gd name="connsiteY9" fmla="*/ 0 h 813934"/>
                      <a:gd name="connsiteX10" fmla="*/ 5374912 w 8420227"/>
                      <a:gd name="connsiteY10" fmla="*/ 0 h 813934"/>
                      <a:gd name="connsiteX11" fmla="*/ 5901176 w 8420227"/>
                      <a:gd name="connsiteY11" fmla="*/ 0 h 813934"/>
                      <a:gd name="connsiteX12" fmla="*/ 6469541 w 8420227"/>
                      <a:gd name="connsiteY12" fmla="*/ 0 h 813934"/>
                      <a:gd name="connsiteX13" fmla="*/ 7016856 w 8420227"/>
                      <a:gd name="connsiteY13" fmla="*/ 0 h 813934"/>
                      <a:gd name="connsiteX14" fmla="*/ 7676067 w 8420227"/>
                      <a:gd name="connsiteY14" fmla="*/ 0 h 813934"/>
                      <a:gd name="connsiteX15" fmla="*/ 8284569 w 8420227"/>
                      <a:gd name="connsiteY15" fmla="*/ 0 h 813934"/>
                      <a:gd name="connsiteX16" fmla="*/ 8420227 w 8420227"/>
                      <a:gd name="connsiteY16" fmla="*/ 135658 h 813934"/>
                      <a:gd name="connsiteX17" fmla="*/ 8420227 w 8420227"/>
                      <a:gd name="connsiteY17" fmla="*/ 135656 h 813934"/>
                      <a:gd name="connsiteX18" fmla="*/ 8612377 w 8420227"/>
                      <a:gd name="connsiteY18" fmla="*/ 49479 h 813934"/>
                      <a:gd name="connsiteX19" fmla="*/ 8420227 w 8420227"/>
                      <a:gd name="connsiteY19" fmla="*/ 339139 h 813934"/>
                      <a:gd name="connsiteX20" fmla="*/ 8420227 w 8420227"/>
                      <a:gd name="connsiteY20" fmla="*/ 678276 h 813934"/>
                      <a:gd name="connsiteX21" fmla="*/ 8284569 w 8420227"/>
                      <a:gd name="connsiteY21" fmla="*/ 813934 h 813934"/>
                      <a:gd name="connsiteX22" fmla="*/ 7625358 w 8420227"/>
                      <a:gd name="connsiteY22" fmla="*/ 813934 h 813934"/>
                      <a:gd name="connsiteX23" fmla="*/ 7016856 w 8420227"/>
                      <a:gd name="connsiteY23" fmla="*/ 813934 h 813934"/>
                      <a:gd name="connsiteX24" fmla="*/ 6511642 w 8420227"/>
                      <a:gd name="connsiteY24" fmla="*/ 813934 h 813934"/>
                      <a:gd name="connsiteX25" fmla="*/ 6006429 w 8420227"/>
                      <a:gd name="connsiteY25" fmla="*/ 813934 h 813934"/>
                      <a:gd name="connsiteX26" fmla="*/ 5480164 w 8420227"/>
                      <a:gd name="connsiteY26" fmla="*/ 813934 h 813934"/>
                      <a:gd name="connsiteX27" fmla="*/ 4911799 w 8420227"/>
                      <a:gd name="connsiteY27" fmla="*/ 813934 h 813934"/>
                      <a:gd name="connsiteX28" fmla="*/ 4911799 w 8420227"/>
                      <a:gd name="connsiteY28" fmla="*/ 813934 h 813934"/>
                      <a:gd name="connsiteX29" fmla="*/ 4133970 w 8420227"/>
                      <a:gd name="connsiteY29" fmla="*/ 813934 h 813934"/>
                      <a:gd name="connsiteX30" fmla="*/ 3356142 w 8420227"/>
                      <a:gd name="connsiteY30" fmla="*/ 813934 h 813934"/>
                      <a:gd name="connsiteX31" fmla="*/ 2769359 w 8420227"/>
                      <a:gd name="connsiteY31" fmla="*/ 813934 h 813934"/>
                      <a:gd name="connsiteX32" fmla="*/ 1991530 w 8420227"/>
                      <a:gd name="connsiteY32" fmla="*/ 813934 h 813934"/>
                      <a:gd name="connsiteX33" fmla="*/ 1452508 w 8420227"/>
                      <a:gd name="connsiteY33" fmla="*/ 813934 h 813934"/>
                      <a:gd name="connsiteX34" fmla="*/ 817964 w 8420227"/>
                      <a:gd name="connsiteY34" fmla="*/ 813934 h 813934"/>
                      <a:gd name="connsiteX35" fmla="*/ 135658 w 8420227"/>
                      <a:gd name="connsiteY35" fmla="*/ 813934 h 813934"/>
                      <a:gd name="connsiteX36" fmla="*/ 0 w 8420227"/>
                      <a:gd name="connsiteY36" fmla="*/ 678276 h 813934"/>
                      <a:gd name="connsiteX37" fmla="*/ 0 w 8420227"/>
                      <a:gd name="connsiteY37" fmla="*/ 339139 h 813934"/>
                      <a:gd name="connsiteX38" fmla="*/ 0 w 8420227"/>
                      <a:gd name="connsiteY38" fmla="*/ 135656 h 813934"/>
                      <a:gd name="connsiteX39" fmla="*/ 0 w 8420227"/>
                      <a:gd name="connsiteY39" fmla="*/ 135656 h 813934"/>
                      <a:gd name="connsiteX40" fmla="*/ 0 w 8420227"/>
                      <a:gd name="connsiteY40" fmla="*/ 135658 h 813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420227" h="813934" fill="none" extrusionOk="0">
                        <a:moveTo>
                          <a:pt x="0" y="135658"/>
                        </a:moveTo>
                        <a:cubicBezTo>
                          <a:pt x="-1976" y="59589"/>
                          <a:pt x="77317" y="3964"/>
                          <a:pt x="135658" y="0"/>
                        </a:cubicBezTo>
                        <a:cubicBezTo>
                          <a:pt x="383984" y="-26675"/>
                          <a:pt x="527545" y="-9348"/>
                          <a:pt x="722441" y="0"/>
                        </a:cubicBezTo>
                        <a:cubicBezTo>
                          <a:pt x="917337" y="9348"/>
                          <a:pt x="1293032" y="-2471"/>
                          <a:pt x="1452508" y="0"/>
                        </a:cubicBezTo>
                        <a:cubicBezTo>
                          <a:pt x="1611984" y="2471"/>
                          <a:pt x="1871554" y="-26451"/>
                          <a:pt x="2134814" y="0"/>
                        </a:cubicBezTo>
                        <a:cubicBezTo>
                          <a:pt x="2398074" y="26451"/>
                          <a:pt x="2458449" y="-28476"/>
                          <a:pt x="2721597" y="0"/>
                        </a:cubicBezTo>
                        <a:cubicBezTo>
                          <a:pt x="2984745" y="28476"/>
                          <a:pt x="3209170" y="-14169"/>
                          <a:pt x="3403903" y="0"/>
                        </a:cubicBezTo>
                        <a:cubicBezTo>
                          <a:pt x="3598636" y="14169"/>
                          <a:pt x="3752172" y="15321"/>
                          <a:pt x="3990686" y="0"/>
                        </a:cubicBezTo>
                        <a:cubicBezTo>
                          <a:pt x="4229200" y="-15321"/>
                          <a:pt x="4571147" y="-21332"/>
                          <a:pt x="4911799" y="0"/>
                        </a:cubicBezTo>
                        <a:lnTo>
                          <a:pt x="4911799" y="0"/>
                        </a:lnTo>
                        <a:cubicBezTo>
                          <a:pt x="5099217" y="376"/>
                          <a:pt x="5231551" y="-16894"/>
                          <a:pt x="5374912" y="0"/>
                        </a:cubicBezTo>
                        <a:cubicBezTo>
                          <a:pt x="5518273" y="16894"/>
                          <a:pt x="5712557" y="-23003"/>
                          <a:pt x="5901176" y="0"/>
                        </a:cubicBezTo>
                        <a:cubicBezTo>
                          <a:pt x="6089795" y="23003"/>
                          <a:pt x="6217000" y="27251"/>
                          <a:pt x="6469541" y="0"/>
                        </a:cubicBezTo>
                        <a:cubicBezTo>
                          <a:pt x="6722082" y="-27251"/>
                          <a:pt x="6772441" y="1225"/>
                          <a:pt x="7016856" y="0"/>
                        </a:cubicBezTo>
                        <a:cubicBezTo>
                          <a:pt x="7159976" y="-16434"/>
                          <a:pt x="7402510" y="-30083"/>
                          <a:pt x="7676067" y="0"/>
                        </a:cubicBezTo>
                        <a:cubicBezTo>
                          <a:pt x="7949624" y="30083"/>
                          <a:pt x="8038374" y="-18273"/>
                          <a:pt x="8284569" y="0"/>
                        </a:cubicBezTo>
                        <a:cubicBezTo>
                          <a:pt x="8351910" y="1265"/>
                          <a:pt x="8425191" y="56002"/>
                          <a:pt x="8420227" y="135658"/>
                        </a:cubicBezTo>
                        <a:lnTo>
                          <a:pt x="8420227" y="135656"/>
                        </a:lnTo>
                        <a:cubicBezTo>
                          <a:pt x="8513268" y="99690"/>
                          <a:pt x="8544587" y="74241"/>
                          <a:pt x="8612377" y="49479"/>
                        </a:cubicBezTo>
                        <a:cubicBezTo>
                          <a:pt x="8512319" y="191611"/>
                          <a:pt x="8494194" y="214637"/>
                          <a:pt x="8420227" y="339139"/>
                        </a:cubicBezTo>
                        <a:cubicBezTo>
                          <a:pt x="8436945" y="451534"/>
                          <a:pt x="8410097" y="542422"/>
                          <a:pt x="8420227" y="678276"/>
                        </a:cubicBezTo>
                        <a:cubicBezTo>
                          <a:pt x="8421942" y="752375"/>
                          <a:pt x="8355138" y="820379"/>
                          <a:pt x="8284569" y="813934"/>
                        </a:cubicBezTo>
                        <a:cubicBezTo>
                          <a:pt x="8084778" y="826218"/>
                          <a:pt x="7822486" y="792681"/>
                          <a:pt x="7625358" y="813934"/>
                        </a:cubicBezTo>
                        <a:cubicBezTo>
                          <a:pt x="7428230" y="835187"/>
                          <a:pt x="7225638" y="827565"/>
                          <a:pt x="7016856" y="813934"/>
                        </a:cubicBezTo>
                        <a:cubicBezTo>
                          <a:pt x="6789610" y="793122"/>
                          <a:pt x="6709346" y="792640"/>
                          <a:pt x="6511642" y="813934"/>
                        </a:cubicBezTo>
                        <a:cubicBezTo>
                          <a:pt x="6313938" y="835228"/>
                          <a:pt x="6129463" y="791561"/>
                          <a:pt x="6006429" y="813934"/>
                        </a:cubicBezTo>
                        <a:cubicBezTo>
                          <a:pt x="5883395" y="836307"/>
                          <a:pt x="5614952" y="794994"/>
                          <a:pt x="5480164" y="813934"/>
                        </a:cubicBezTo>
                        <a:cubicBezTo>
                          <a:pt x="5345376" y="832874"/>
                          <a:pt x="5184593" y="833646"/>
                          <a:pt x="4911799" y="813934"/>
                        </a:cubicBezTo>
                        <a:lnTo>
                          <a:pt x="4911799" y="813934"/>
                        </a:lnTo>
                        <a:cubicBezTo>
                          <a:pt x="4727694" y="781129"/>
                          <a:pt x="4410207" y="841382"/>
                          <a:pt x="4133970" y="813934"/>
                        </a:cubicBezTo>
                        <a:cubicBezTo>
                          <a:pt x="3857733" y="786486"/>
                          <a:pt x="3636949" y="793555"/>
                          <a:pt x="3356142" y="813934"/>
                        </a:cubicBezTo>
                        <a:cubicBezTo>
                          <a:pt x="3075335" y="834313"/>
                          <a:pt x="2909554" y="821606"/>
                          <a:pt x="2769359" y="813934"/>
                        </a:cubicBezTo>
                        <a:cubicBezTo>
                          <a:pt x="2629164" y="806262"/>
                          <a:pt x="2249434" y="811472"/>
                          <a:pt x="1991530" y="813934"/>
                        </a:cubicBezTo>
                        <a:cubicBezTo>
                          <a:pt x="1733626" y="816396"/>
                          <a:pt x="1671556" y="788336"/>
                          <a:pt x="1452508" y="813934"/>
                        </a:cubicBezTo>
                        <a:cubicBezTo>
                          <a:pt x="1233460" y="839532"/>
                          <a:pt x="1004101" y="829112"/>
                          <a:pt x="817964" y="813934"/>
                        </a:cubicBezTo>
                        <a:cubicBezTo>
                          <a:pt x="631827" y="798756"/>
                          <a:pt x="375806" y="798033"/>
                          <a:pt x="135658" y="813934"/>
                        </a:cubicBezTo>
                        <a:cubicBezTo>
                          <a:pt x="44406" y="817343"/>
                          <a:pt x="9776" y="745883"/>
                          <a:pt x="0" y="678276"/>
                        </a:cubicBezTo>
                        <a:cubicBezTo>
                          <a:pt x="7186" y="607984"/>
                          <a:pt x="-3784" y="417553"/>
                          <a:pt x="0" y="339139"/>
                        </a:cubicBezTo>
                        <a:cubicBezTo>
                          <a:pt x="-3387" y="295310"/>
                          <a:pt x="-8360" y="230825"/>
                          <a:pt x="0" y="135656"/>
                        </a:cubicBezTo>
                        <a:lnTo>
                          <a:pt x="0" y="135656"/>
                        </a:lnTo>
                        <a:lnTo>
                          <a:pt x="0" y="135658"/>
                        </a:lnTo>
                        <a:close/>
                      </a:path>
                      <a:path w="8420227" h="813934" stroke="0" extrusionOk="0">
                        <a:moveTo>
                          <a:pt x="0" y="135658"/>
                        </a:moveTo>
                        <a:cubicBezTo>
                          <a:pt x="-6723" y="51240"/>
                          <a:pt x="53627" y="-6247"/>
                          <a:pt x="135658" y="0"/>
                        </a:cubicBezTo>
                        <a:cubicBezTo>
                          <a:pt x="288585" y="-19541"/>
                          <a:pt x="522176" y="20505"/>
                          <a:pt x="770202" y="0"/>
                        </a:cubicBezTo>
                        <a:cubicBezTo>
                          <a:pt x="1018228" y="-20505"/>
                          <a:pt x="1125798" y="27419"/>
                          <a:pt x="1404747" y="0"/>
                        </a:cubicBezTo>
                        <a:cubicBezTo>
                          <a:pt x="1683697" y="-27419"/>
                          <a:pt x="1768989" y="25881"/>
                          <a:pt x="2039291" y="0"/>
                        </a:cubicBezTo>
                        <a:cubicBezTo>
                          <a:pt x="2309593" y="-25881"/>
                          <a:pt x="2559241" y="-21847"/>
                          <a:pt x="2817120" y="0"/>
                        </a:cubicBezTo>
                        <a:cubicBezTo>
                          <a:pt x="3074999" y="21847"/>
                          <a:pt x="3243848" y="-11405"/>
                          <a:pt x="3356142" y="0"/>
                        </a:cubicBezTo>
                        <a:cubicBezTo>
                          <a:pt x="3468436" y="11405"/>
                          <a:pt x="3764079" y="20318"/>
                          <a:pt x="3942925" y="0"/>
                        </a:cubicBezTo>
                        <a:cubicBezTo>
                          <a:pt x="4121771" y="-20318"/>
                          <a:pt x="4468650" y="-28910"/>
                          <a:pt x="4911799" y="0"/>
                        </a:cubicBezTo>
                        <a:lnTo>
                          <a:pt x="4911799" y="0"/>
                        </a:lnTo>
                        <a:cubicBezTo>
                          <a:pt x="5027250" y="11304"/>
                          <a:pt x="5215276" y="-424"/>
                          <a:pt x="5395962" y="0"/>
                        </a:cubicBezTo>
                        <a:cubicBezTo>
                          <a:pt x="5576648" y="424"/>
                          <a:pt x="5644581" y="-2669"/>
                          <a:pt x="5880125" y="0"/>
                        </a:cubicBezTo>
                        <a:cubicBezTo>
                          <a:pt x="6115669" y="2669"/>
                          <a:pt x="6184099" y="16369"/>
                          <a:pt x="6385339" y="0"/>
                        </a:cubicBezTo>
                        <a:cubicBezTo>
                          <a:pt x="6586579" y="-16369"/>
                          <a:pt x="6826901" y="-29629"/>
                          <a:pt x="7016856" y="0"/>
                        </a:cubicBezTo>
                        <a:cubicBezTo>
                          <a:pt x="7246668" y="-23613"/>
                          <a:pt x="7396419" y="-15450"/>
                          <a:pt x="7650713" y="0"/>
                        </a:cubicBezTo>
                        <a:cubicBezTo>
                          <a:pt x="7905007" y="15450"/>
                          <a:pt x="8090221" y="-13293"/>
                          <a:pt x="8284569" y="0"/>
                        </a:cubicBezTo>
                        <a:cubicBezTo>
                          <a:pt x="8360399" y="-2257"/>
                          <a:pt x="8403440" y="56169"/>
                          <a:pt x="8420227" y="135658"/>
                        </a:cubicBezTo>
                        <a:lnTo>
                          <a:pt x="8420227" y="135656"/>
                        </a:lnTo>
                        <a:cubicBezTo>
                          <a:pt x="8488426" y="110658"/>
                          <a:pt x="8556421" y="83470"/>
                          <a:pt x="8612377" y="49479"/>
                        </a:cubicBezTo>
                        <a:cubicBezTo>
                          <a:pt x="8527612" y="182386"/>
                          <a:pt x="8480994" y="232320"/>
                          <a:pt x="8420227" y="339139"/>
                        </a:cubicBezTo>
                        <a:cubicBezTo>
                          <a:pt x="8423493" y="426079"/>
                          <a:pt x="8406059" y="553134"/>
                          <a:pt x="8420227" y="678276"/>
                        </a:cubicBezTo>
                        <a:cubicBezTo>
                          <a:pt x="8423389" y="753016"/>
                          <a:pt x="8358343" y="830933"/>
                          <a:pt x="8284569" y="813934"/>
                        </a:cubicBezTo>
                        <a:cubicBezTo>
                          <a:pt x="8007407" y="810613"/>
                          <a:pt x="7943712" y="817164"/>
                          <a:pt x="7650713" y="813934"/>
                        </a:cubicBezTo>
                        <a:cubicBezTo>
                          <a:pt x="7357714" y="810704"/>
                          <a:pt x="7233764" y="829870"/>
                          <a:pt x="7016856" y="813934"/>
                        </a:cubicBezTo>
                        <a:cubicBezTo>
                          <a:pt x="6803741" y="808897"/>
                          <a:pt x="6701356" y="840890"/>
                          <a:pt x="6469541" y="813934"/>
                        </a:cubicBezTo>
                        <a:cubicBezTo>
                          <a:pt x="6237726" y="786978"/>
                          <a:pt x="6196385" y="797275"/>
                          <a:pt x="5985378" y="813934"/>
                        </a:cubicBezTo>
                        <a:cubicBezTo>
                          <a:pt x="5774371" y="830593"/>
                          <a:pt x="5709369" y="834590"/>
                          <a:pt x="5480164" y="813934"/>
                        </a:cubicBezTo>
                        <a:cubicBezTo>
                          <a:pt x="5250959" y="793278"/>
                          <a:pt x="5078567" y="828951"/>
                          <a:pt x="4911799" y="813934"/>
                        </a:cubicBezTo>
                        <a:lnTo>
                          <a:pt x="4911799" y="813934"/>
                        </a:lnTo>
                        <a:cubicBezTo>
                          <a:pt x="4774956" y="838262"/>
                          <a:pt x="4428601" y="832165"/>
                          <a:pt x="4229493" y="813934"/>
                        </a:cubicBezTo>
                        <a:cubicBezTo>
                          <a:pt x="4030385" y="795703"/>
                          <a:pt x="3742380" y="790450"/>
                          <a:pt x="3547187" y="813934"/>
                        </a:cubicBezTo>
                        <a:cubicBezTo>
                          <a:pt x="3351994" y="837418"/>
                          <a:pt x="3157386" y="828988"/>
                          <a:pt x="2960404" y="813934"/>
                        </a:cubicBezTo>
                        <a:cubicBezTo>
                          <a:pt x="2763422" y="798880"/>
                          <a:pt x="2473258" y="781846"/>
                          <a:pt x="2182576" y="813934"/>
                        </a:cubicBezTo>
                        <a:cubicBezTo>
                          <a:pt x="1891894" y="846022"/>
                          <a:pt x="1740182" y="805566"/>
                          <a:pt x="1548031" y="813934"/>
                        </a:cubicBezTo>
                        <a:cubicBezTo>
                          <a:pt x="1355881" y="822302"/>
                          <a:pt x="966226" y="785964"/>
                          <a:pt x="770202" y="813934"/>
                        </a:cubicBezTo>
                        <a:cubicBezTo>
                          <a:pt x="574178" y="841904"/>
                          <a:pt x="306653" y="840467"/>
                          <a:pt x="135658" y="813934"/>
                        </a:cubicBezTo>
                        <a:cubicBezTo>
                          <a:pt x="67778" y="817247"/>
                          <a:pt x="5793" y="753734"/>
                          <a:pt x="0" y="678276"/>
                        </a:cubicBezTo>
                        <a:cubicBezTo>
                          <a:pt x="-6239" y="525162"/>
                          <a:pt x="-2486" y="446074"/>
                          <a:pt x="0" y="339139"/>
                        </a:cubicBezTo>
                        <a:cubicBezTo>
                          <a:pt x="1405" y="272768"/>
                          <a:pt x="-6146" y="212546"/>
                          <a:pt x="0" y="135656"/>
                        </a:cubicBezTo>
                        <a:lnTo>
                          <a:pt x="0" y="135656"/>
                        </a:lnTo>
                        <a:lnTo>
                          <a:pt x="0" y="135658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A7C1A79-C174-495E-A547-C5466C5DEDBA}"/>
              </a:ext>
            </a:extLst>
          </p:cNvPr>
          <p:cNvSpPr txBox="1"/>
          <p:nvPr/>
        </p:nvSpPr>
        <p:spPr>
          <a:xfrm>
            <a:off x="824175" y="5746295"/>
            <a:ext cx="78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どうぞ、よろしくおねがいします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36DBAE7-1732-4A40-A2F4-21BECB88B2A8}"/>
              </a:ext>
            </a:extLst>
          </p:cNvPr>
          <p:cNvSpPr txBox="1"/>
          <p:nvPr/>
        </p:nvSpPr>
        <p:spPr>
          <a:xfrm>
            <a:off x="10031260" y="2472814"/>
            <a:ext cx="851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……</a:t>
            </a:r>
            <a:endParaRPr kumimoji="1" lang="ja-JP" altLang="en-US" sz="2400" b="1" dirty="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AA02C1D-1345-49F8-910A-1C16C142CCCC}"/>
              </a:ext>
            </a:extLst>
          </p:cNvPr>
          <p:cNvSpPr txBox="1"/>
          <p:nvPr/>
        </p:nvSpPr>
        <p:spPr>
          <a:xfrm>
            <a:off x="3903358" y="593372"/>
            <a:ext cx="752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　）に自分のことを書いてみんなの前で自己紹介してみよう。</a:t>
            </a:r>
            <a:endParaRPr kumimoji="1" lang="ja-JP" altLang="en-US" b="1" dirty="0"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F2F51F31-F7C9-4A28-AF9B-6211B9119BA3}"/>
              </a:ext>
            </a:extLst>
          </p:cNvPr>
          <p:cNvSpPr/>
          <p:nvPr/>
        </p:nvSpPr>
        <p:spPr>
          <a:xfrm>
            <a:off x="540870" y="1164811"/>
            <a:ext cx="8420227" cy="80794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1E57CDB4-CADB-4A4F-A086-5949166E4BE6}"/>
              </a:ext>
            </a:extLst>
          </p:cNvPr>
          <p:cNvSpPr/>
          <p:nvPr/>
        </p:nvSpPr>
        <p:spPr>
          <a:xfrm>
            <a:off x="552372" y="2105980"/>
            <a:ext cx="8420227" cy="80794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FE1B0EEF-C3B3-402A-96F2-5AC252AC4DA5}"/>
              </a:ext>
            </a:extLst>
          </p:cNvPr>
          <p:cNvSpPr/>
          <p:nvPr/>
        </p:nvSpPr>
        <p:spPr>
          <a:xfrm>
            <a:off x="627878" y="3059221"/>
            <a:ext cx="8420227" cy="131354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A17AE82B-67C8-4F29-AAF1-F4D92298A6EB}"/>
              </a:ext>
            </a:extLst>
          </p:cNvPr>
          <p:cNvSpPr/>
          <p:nvPr/>
        </p:nvSpPr>
        <p:spPr>
          <a:xfrm>
            <a:off x="552371" y="4536897"/>
            <a:ext cx="8420227" cy="80794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038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6EF411-C765-41A1-B5F1-E0A08902E723}"/>
              </a:ext>
            </a:extLst>
          </p:cNvPr>
          <p:cNvSpPr txBox="1"/>
          <p:nvPr/>
        </p:nvSpPr>
        <p:spPr>
          <a:xfrm>
            <a:off x="991379" y="529900"/>
            <a:ext cx="350367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kumimoji="1" lang="ja-JP" altLang="en-US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r>
              <a:rPr lang="ja-JP" altLang="en-US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好きなもの</a:t>
            </a:r>
            <a:r>
              <a:rPr kumimoji="1" lang="ja-JP" altLang="en-US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紹介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07C09DF-8D54-4CDD-879D-D30029FA8C4E}"/>
              </a:ext>
            </a:extLst>
          </p:cNvPr>
          <p:cNvGrpSpPr/>
          <p:nvPr/>
        </p:nvGrpSpPr>
        <p:grpSpPr>
          <a:xfrm>
            <a:off x="1166206" y="1208954"/>
            <a:ext cx="2173357" cy="2464904"/>
            <a:chOff x="781876" y="964096"/>
            <a:chExt cx="2173357" cy="2464904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B38C5A40-A94B-412F-A9FC-81B2D4A4B657}"/>
                </a:ext>
              </a:extLst>
            </p:cNvPr>
            <p:cNvSpPr/>
            <p:nvPr/>
          </p:nvSpPr>
          <p:spPr>
            <a:xfrm>
              <a:off x="781876" y="964096"/>
              <a:ext cx="2173357" cy="2464904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8229026-5589-4956-A349-118A92B6C070}"/>
                </a:ext>
              </a:extLst>
            </p:cNvPr>
            <p:cNvSpPr txBox="1"/>
            <p:nvPr/>
          </p:nvSpPr>
          <p:spPr>
            <a:xfrm>
              <a:off x="1234201" y="1073426"/>
              <a:ext cx="14200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solidFill>
                    <a:schemeClr val="accent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たべもの</a:t>
              </a: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F999B9E-A432-4B0C-ACCC-D22FC2DA5006}"/>
              </a:ext>
            </a:extLst>
          </p:cNvPr>
          <p:cNvGrpSpPr/>
          <p:nvPr/>
        </p:nvGrpSpPr>
        <p:grpSpPr>
          <a:xfrm>
            <a:off x="3776872" y="1208954"/>
            <a:ext cx="2173357" cy="2464904"/>
            <a:chOff x="781876" y="964096"/>
            <a:chExt cx="2173357" cy="2464904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8C5D86C5-CDE6-4AE2-AE98-9979B6A5FCC2}"/>
                </a:ext>
              </a:extLst>
            </p:cNvPr>
            <p:cNvSpPr/>
            <p:nvPr/>
          </p:nvSpPr>
          <p:spPr>
            <a:xfrm>
              <a:off x="781876" y="964096"/>
              <a:ext cx="2173357" cy="2464904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3AC990F2-4D5A-47AD-A817-E7020F5C4AAF}"/>
                </a:ext>
              </a:extLst>
            </p:cNvPr>
            <p:cNvSpPr txBox="1"/>
            <p:nvPr/>
          </p:nvSpPr>
          <p:spPr>
            <a:xfrm>
              <a:off x="1249016" y="1073426"/>
              <a:ext cx="1239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solidFill>
                    <a:schemeClr val="accent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くだもの</a:t>
              </a:r>
              <a:endParaRPr kumimoji="1" lang="ja-JP" altLang="en-US" sz="2000" b="1" dirty="0">
                <a:solidFill>
                  <a:schemeClr val="accent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5BAF8F09-C39E-4249-82E7-48B99679234E}"/>
              </a:ext>
            </a:extLst>
          </p:cNvPr>
          <p:cNvGrpSpPr/>
          <p:nvPr/>
        </p:nvGrpSpPr>
        <p:grpSpPr>
          <a:xfrm>
            <a:off x="6387548" y="1208954"/>
            <a:ext cx="2173357" cy="2464904"/>
            <a:chOff x="781876" y="964096"/>
            <a:chExt cx="2173357" cy="2464904"/>
          </a:xfrm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3458679A-48AA-41CD-952C-8E9D2FBEC2E8}"/>
                </a:ext>
              </a:extLst>
            </p:cNvPr>
            <p:cNvSpPr/>
            <p:nvPr/>
          </p:nvSpPr>
          <p:spPr>
            <a:xfrm>
              <a:off x="781876" y="964096"/>
              <a:ext cx="2173357" cy="2464904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AA118EB-2BF4-4373-8326-F7A216CF0D13}"/>
                </a:ext>
              </a:extLst>
            </p:cNvPr>
            <p:cNvSpPr txBox="1"/>
            <p:nvPr/>
          </p:nvSpPr>
          <p:spPr>
            <a:xfrm>
              <a:off x="1265983" y="1069347"/>
              <a:ext cx="14381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solidFill>
                    <a:schemeClr val="accent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いきもの</a:t>
              </a:r>
              <a:endParaRPr kumimoji="1" lang="ja-JP" altLang="en-US" sz="2000" b="1" dirty="0">
                <a:solidFill>
                  <a:schemeClr val="accent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04D49C1-2D9F-4ECB-941C-AB8F5684817A}"/>
              </a:ext>
            </a:extLst>
          </p:cNvPr>
          <p:cNvGrpSpPr/>
          <p:nvPr/>
        </p:nvGrpSpPr>
        <p:grpSpPr>
          <a:xfrm>
            <a:off x="8998219" y="1208954"/>
            <a:ext cx="2173357" cy="2464904"/>
            <a:chOff x="781876" y="964096"/>
            <a:chExt cx="2173357" cy="2464904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FB76AC81-E674-4A4D-983B-050A70287FF8}"/>
                </a:ext>
              </a:extLst>
            </p:cNvPr>
            <p:cNvSpPr/>
            <p:nvPr/>
          </p:nvSpPr>
          <p:spPr>
            <a:xfrm>
              <a:off x="781876" y="964096"/>
              <a:ext cx="2173357" cy="2464904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23D9192D-CD64-4A01-A661-6D40FF3DE6DA}"/>
                </a:ext>
              </a:extLst>
            </p:cNvPr>
            <p:cNvSpPr txBox="1"/>
            <p:nvPr/>
          </p:nvSpPr>
          <p:spPr>
            <a:xfrm>
              <a:off x="1265576" y="1086678"/>
              <a:ext cx="12059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solidFill>
                    <a:schemeClr val="accent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スポーツ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FAE3560-5A81-43B7-83C8-FF23386E0F3F}"/>
              </a:ext>
            </a:extLst>
          </p:cNvPr>
          <p:cNvGrpSpPr/>
          <p:nvPr/>
        </p:nvGrpSpPr>
        <p:grpSpPr>
          <a:xfrm>
            <a:off x="1166204" y="4091302"/>
            <a:ext cx="2173357" cy="2464904"/>
            <a:chOff x="781876" y="964096"/>
            <a:chExt cx="2173357" cy="2464904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5726F1A5-FB42-48A5-B645-6DFBE2D4E320}"/>
                </a:ext>
              </a:extLst>
            </p:cNvPr>
            <p:cNvSpPr/>
            <p:nvPr/>
          </p:nvSpPr>
          <p:spPr>
            <a:xfrm>
              <a:off x="781876" y="964096"/>
              <a:ext cx="2173357" cy="2464904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4D84D3E2-84BF-4887-9263-A7044E89B898}"/>
                </a:ext>
              </a:extLst>
            </p:cNvPr>
            <p:cNvSpPr txBox="1"/>
            <p:nvPr/>
          </p:nvSpPr>
          <p:spPr>
            <a:xfrm>
              <a:off x="1220895" y="1086266"/>
              <a:ext cx="12207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solidFill>
                    <a:schemeClr val="accent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きょうか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B2F5C5D5-8B50-4C0D-B18B-502C02F08DAE}"/>
              </a:ext>
            </a:extLst>
          </p:cNvPr>
          <p:cNvGrpSpPr/>
          <p:nvPr/>
        </p:nvGrpSpPr>
        <p:grpSpPr>
          <a:xfrm>
            <a:off x="3776874" y="4091302"/>
            <a:ext cx="2173357" cy="2464904"/>
            <a:chOff x="781876" y="964096"/>
            <a:chExt cx="2173357" cy="2464904"/>
          </a:xfrm>
        </p:grpSpPr>
        <p:sp>
          <p:nvSpPr>
            <p:cNvPr id="22" name="四角形: 角を丸くする 21">
              <a:extLst>
                <a:ext uri="{FF2B5EF4-FFF2-40B4-BE49-F238E27FC236}">
                  <a16:creationId xmlns:a16="http://schemas.microsoft.com/office/drawing/2014/main" id="{FB3EAB9E-6DDE-465E-B547-8B4AB10A57DE}"/>
                </a:ext>
              </a:extLst>
            </p:cNvPr>
            <p:cNvSpPr/>
            <p:nvPr/>
          </p:nvSpPr>
          <p:spPr>
            <a:xfrm>
              <a:off x="781876" y="964096"/>
              <a:ext cx="2173357" cy="2464904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7CAF9303-8730-4955-A793-3B526C75F180}"/>
                </a:ext>
              </a:extLst>
            </p:cNvPr>
            <p:cNvSpPr txBox="1"/>
            <p:nvPr/>
          </p:nvSpPr>
          <p:spPr>
            <a:xfrm>
              <a:off x="1610136" y="1073426"/>
              <a:ext cx="87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solidFill>
                    <a:schemeClr val="accent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いろ</a:t>
              </a:r>
              <a:endParaRPr kumimoji="1" lang="ja-JP" altLang="en-US" sz="2000" b="1" dirty="0">
                <a:solidFill>
                  <a:schemeClr val="accent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13AF87A5-52A2-487B-A2E8-8266374AD1DB}"/>
              </a:ext>
            </a:extLst>
          </p:cNvPr>
          <p:cNvGrpSpPr/>
          <p:nvPr/>
        </p:nvGrpSpPr>
        <p:grpSpPr>
          <a:xfrm>
            <a:off x="6387548" y="4091302"/>
            <a:ext cx="2173357" cy="2464904"/>
            <a:chOff x="781876" y="964096"/>
            <a:chExt cx="2173357" cy="2464904"/>
          </a:xfrm>
        </p:grpSpPr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3462E1A0-7FDB-49BA-963E-006300B1E337}"/>
                </a:ext>
              </a:extLst>
            </p:cNvPr>
            <p:cNvSpPr/>
            <p:nvPr/>
          </p:nvSpPr>
          <p:spPr>
            <a:xfrm>
              <a:off x="781876" y="964096"/>
              <a:ext cx="2173357" cy="2464904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C3899E5F-8804-4051-B156-FFF41453A48F}"/>
                </a:ext>
              </a:extLst>
            </p:cNvPr>
            <p:cNvSpPr txBox="1"/>
            <p:nvPr/>
          </p:nvSpPr>
          <p:spPr>
            <a:xfrm>
              <a:off x="963940" y="1073426"/>
              <a:ext cx="17402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solidFill>
                    <a:schemeClr val="accent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うた・きょく</a:t>
              </a:r>
              <a:endParaRPr kumimoji="1" lang="ja-JP" altLang="en-US" sz="2000" b="1" dirty="0">
                <a:solidFill>
                  <a:schemeClr val="accent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6DAC4AD0-06BF-4DD0-A176-B7B6AC749AE7}"/>
              </a:ext>
            </a:extLst>
          </p:cNvPr>
          <p:cNvGrpSpPr/>
          <p:nvPr/>
        </p:nvGrpSpPr>
        <p:grpSpPr>
          <a:xfrm>
            <a:off x="8998218" y="4091302"/>
            <a:ext cx="2332391" cy="2464904"/>
            <a:chOff x="781876" y="964096"/>
            <a:chExt cx="2332391" cy="2464904"/>
          </a:xfrm>
        </p:grpSpPr>
        <p:sp>
          <p:nvSpPr>
            <p:cNvPr id="28" name="四角形: 角を丸くする 27">
              <a:extLst>
                <a:ext uri="{FF2B5EF4-FFF2-40B4-BE49-F238E27FC236}">
                  <a16:creationId xmlns:a16="http://schemas.microsoft.com/office/drawing/2014/main" id="{DA94EE36-9569-4D77-B8AC-A7A32A5B977E}"/>
                </a:ext>
              </a:extLst>
            </p:cNvPr>
            <p:cNvSpPr/>
            <p:nvPr/>
          </p:nvSpPr>
          <p:spPr>
            <a:xfrm>
              <a:off x="781876" y="964096"/>
              <a:ext cx="2173357" cy="2464904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377EC565-265C-4F2E-B59E-1D39B672A2CC}"/>
                </a:ext>
              </a:extLst>
            </p:cNvPr>
            <p:cNvSpPr txBox="1"/>
            <p:nvPr/>
          </p:nvSpPr>
          <p:spPr>
            <a:xfrm>
              <a:off x="940910" y="1073426"/>
              <a:ext cx="2173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accent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えいが</a:t>
              </a:r>
              <a:r>
                <a:rPr kumimoji="1" lang="ja-JP" altLang="en-US" b="1" dirty="0">
                  <a:solidFill>
                    <a:schemeClr val="accent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・テレビ</a:t>
              </a:r>
            </a:p>
          </p:txBody>
        </p:sp>
      </p:grpSp>
      <p:pic>
        <p:nvPicPr>
          <p:cNvPr id="3" name="図 2" descr="誕生日のケーキ&#10;&#10;自動的に生成された説明">
            <a:extLst>
              <a:ext uri="{FF2B5EF4-FFF2-40B4-BE49-F238E27FC236}">
                <a16:creationId xmlns:a16="http://schemas.microsoft.com/office/drawing/2014/main" id="{AF0BDA14-8D3C-468F-97DC-8B2323EA9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87" y="1808429"/>
            <a:ext cx="694180" cy="593395"/>
          </a:xfrm>
          <a:prstGeom prst="rect">
            <a:avLst/>
          </a:prstGeom>
        </p:spPr>
      </p:pic>
      <p:pic>
        <p:nvPicPr>
          <p:cNvPr id="30" name="図 29" descr="テーブル, 皿, 座る, ホワイト が含まれている画像&#10;&#10;自動的に生成された説明">
            <a:extLst>
              <a:ext uri="{FF2B5EF4-FFF2-40B4-BE49-F238E27FC236}">
                <a16:creationId xmlns:a16="http://schemas.microsoft.com/office/drawing/2014/main" id="{A390A2FD-DADA-4A38-BB4F-D67D6166A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14" y="3272358"/>
            <a:ext cx="844923" cy="610222"/>
          </a:xfrm>
          <a:prstGeom prst="rect">
            <a:avLst/>
          </a:prstGeom>
        </p:spPr>
      </p:pic>
      <p:pic>
        <p:nvPicPr>
          <p:cNvPr id="32" name="図 31" descr="イエロー, ナイフ が含まれている画像&#10;&#10;自動的に生成された説明">
            <a:extLst>
              <a:ext uri="{FF2B5EF4-FFF2-40B4-BE49-F238E27FC236}">
                <a16:creationId xmlns:a16="http://schemas.microsoft.com/office/drawing/2014/main" id="{B7E07A07-A32D-46A2-943A-768483836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87" y="1463904"/>
            <a:ext cx="768631" cy="768631"/>
          </a:xfrm>
          <a:prstGeom prst="rect">
            <a:avLst/>
          </a:prstGeom>
        </p:spPr>
      </p:pic>
      <p:pic>
        <p:nvPicPr>
          <p:cNvPr id="34" name="図 33" descr="ウニ が含まれている画像&#10;&#10;自動的に生成された説明">
            <a:extLst>
              <a:ext uri="{FF2B5EF4-FFF2-40B4-BE49-F238E27FC236}">
                <a16:creationId xmlns:a16="http://schemas.microsoft.com/office/drawing/2014/main" id="{5C4C72A5-AE36-4385-B459-058EEF41BB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5818" y="3324332"/>
            <a:ext cx="699052" cy="699052"/>
          </a:xfrm>
          <a:prstGeom prst="rect">
            <a:avLst/>
          </a:prstGeom>
        </p:spPr>
      </p:pic>
      <p:pic>
        <p:nvPicPr>
          <p:cNvPr id="36" name="図 35" descr="ホイール が含まれている画像&#10;&#10;自動的に生成された説明">
            <a:extLst>
              <a:ext uri="{FF2B5EF4-FFF2-40B4-BE49-F238E27FC236}">
                <a16:creationId xmlns:a16="http://schemas.microsoft.com/office/drawing/2014/main" id="{7CDE8E7C-C439-4894-81BC-3EC312403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8502" y="1218400"/>
            <a:ext cx="682180" cy="682180"/>
          </a:xfrm>
          <a:prstGeom prst="rect">
            <a:avLst/>
          </a:prstGeom>
        </p:spPr>
      </p:pic>
      <p:pic>
        <p:nvPicPr>
          <p:cNvPr id="38" name="図 37" descr="屋内, 座る, ケーキ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E7998B42-CF2F-4E36-9DA0-60F8F19C87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18" y="3544333"/>
            <a:ext cx="672557" cy="672557"/>
          </a:xfrm>
          <a:prstGeom prst="rect">
            <a:avLst/>
          </a:prstGeom>
        </p:spPr>
      </p:pic>
      <p:pic>
        <p:nvPicPr>
          <p:cNvPr id="40" name="図 39" descr="スポーツゲーム, スポーツ が含まれている画像&#10;&#10;自動的に生成された説明">
            <a:extLst>
              <a:ext uri="{FF2B5EF4-FFF2-40B4-BE49-F238E27FC236}">
                <a16:creationId xmlns:a16="http://schemas.microsoft.com/office/drawing/2014/main" id="{207A15BE-E320-421D-9110-8C715A47EE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50" y="3023152"/>
            <a:ext cx="824301" cy="859428"/>
          </a:xfrm>
          <a:prstGeom prst="rect">
            <a:avLst/>
          </a:prstGeom>
        </p:spPr>
      </p:pic>
      <p:pic>
        <p:nvPicPr>
          <p:cNvPr id="42" name="図 41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F9312414-E935-4566-BBD0-2DD8CC8245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71" y="5989330"/>
            <a:ext cx="800388" cy="723624"/>
          </a:xfrm>
          <a:prstGeom prst="rect">
            <a:avLst/>
          </a:prstGeom>
        </p:spPr>
      </p:pic>
      <p:pic>
        <p:nvPicPr>
          <p:cNvPr id="44" name="図 43" descr="ピアノ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A77899CA-3ED0-45C7-9664-17B9DAF00A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369" y="5654267"/>
            <a:ext cx="1074709" cy="1041124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B83E9D26-2C91-4467-B516-8C96B15539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345" y="3937245"/>
            <a:ext cx="953125" cy="812341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50C2D37-268D-414D-80D8-65719921DB1D}"/>
              </a:ext>
            </a:extLst>
          </p:cNvPr>
          <p:cNvSpPr txBox="1"/>
          <p:nvPr/>
        </p:nvSpPr>
        <p:spPr>
          <a:xfrm>
            <a:off x="4892595" y="646519"/>
            <a:ext cx="630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なにが好き？　好きなものを書いてみよう</a:t>
            </a:r>
          </a:p>
        </p:txBody>
      </p:sp>
    </p:spTree>
    <p:extLst>
      <p:ext uri="{BB962C8B-B14F-4D97-AF65-F5344CB8AC3E}">
        <p14:creationId xmlns:p14="http://schemas.microsoft.com/office/powerpoint/2010/main" val="372332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372958-A205-4D80-8959-0D6A5BA0268C}"/>
              </a:ext>
            </a:extLst>
          </p:cNvPr>
          <p:cNvSpPr txBox="1"/>
          <p:nvPr/>
        </p:nvSpPr>
        <p:spPr>
          <a:xfrm>
            <a:off x="1082499" y="501592"/>
            <a:ext cx="3212123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３）お出かけ紹介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C723D36-DA49-4832-85FD-01E0F8ED51B3}"/>
              </a:ext>
            </a:extLst>
          </p:cNvPr>
          <p:cNvGrpSpPr/>
          <p:nvPr/>
        </p:nvGrpSpPr>
        <p:grpSpPr>
          <a:xfrm>
            <a:off x="647318" y="1205701"/>
            <a:ext cx="3513865" cy="1093194"/>
            <a:chOff x="781876" y="964096"/>
            <a:chExt cx="2173357" cy="2464904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0B62B4F8-4842-4B39-8EE7-A23D18CF5D22}"/>
                </a:ext>
              </a:extLst>
            </p:cNvPr>
            <p:cNvSpPr/>
            <p:nvPr/>
          </p:nvSpPr>
          <p:spPr>
            <a:xfrm>
              <a:off x="781876" y="964096"/>
              <a:ext cx="2173357" cy="2464904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2"/>
                </a:solidFill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669FD92-CA31-40FD-B95C-1AA0CD94A9C4}"/>
                </a:ext>
              </a:extLst>
            </p:cNvPr>
            <p:cNvSpPr txBox="1"/>
            <p:nvPr/>
          </p:nvSpPr>
          <p:spPr>
            <a:xfrm>
              <a:off x="893408" y="1035863"/>
              <a:ext cx="432007" cy="5599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いつ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25A38D2-8A15-4E28-9EC2-0EBB55EF5E2A}"/>
              </a:ext>
            </a:extLst>
          </p:cNvPr>
          <p:cNvGrpSpPr/>
          <p:nvPr/>
        </p:nvGrpSpPr>
        <p:grpSpPr>
          <a:xfrm>
            <a:off x="4339067" y="1205702"/>
            <a:ext cx="3513865" cy="1093194"/>
            <a:chOff x="781876" y="964096"/>
            <a:chExt cx="2173357" cy="2464904"/>
          </a:xfrm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2EA670DB-5CCC-41C6-8261-BDA70FE35044}"/>
                </a:ext>
              </a:extLst>
            </p:cNvPr>
            <p:cNvSpPr/>
            <p:nvPr/>
          </p:nvSpPr>
          <p:spPr>
            <a:xfrm>
              <a:off x="781876" y="964096"/>
              <a:ext cx="2173357" cy="2464904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E209AF1C-5ADD-4FA7-94CC-13E838359D3D}"/>
                </a:ext>
              </a:extLst>
            </p:cNvPr>
            <p:cNvSpPr txBox="1"/>
            <p:nvPr/>
          </p:nvSpPr>
          <p:spPr>
            <a:xfrm>
              <a:off x="919323" y="1049598"/>
              <a:ext cx="682251" cy="5842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だれと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06D0FA29-345E-4C4F-8AFA-F52C6AD1CF83}"/>
              </a:ext>
            </a:extLst>
          </p:cNvPr>
          <p:cNvGrpSpPr/>
          <p:nvPr/>
        </p:nvGrpSpPr>
        <p:grpSpPr>
          <a:xfrm>
            <a:off x="7997619" y="1205701"/>
            <a:ext cx="3513865" cy="1093194"/>
            <a:chOff x="781876" y="964096"/>
            <a:chExt cx="2173357" cy="2464904"/>
          </a:xfrm>
        </p:grpSpPr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8B36AE01-F553-4C9E-8D6A-50126AF1F84C}"/>
                </a:ext>
              </a:extLst>
            </p:cNvPr>
            <p:cNvSpPr/>
            <p:nvPr/>
          </p:nvSpPr>
          <p:spPr>
            <a:xfrm>
              <a:off x="781876" y="964096"/>
              <a:ext cx="2173357" cy="2464904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508FE202-F33C-4392-A2C7-D93BE0FEAD65}"/>
                </a:ext>
              </a:extLst>
            </p:cNvPr>
            <p:cNvSpPr txBox="1"/>
            <p:nvPr/>
          </p:nvSpPr>
          <p:spPr>
            <a:xfrm>
              <a:off x="896884" y="1038977"/>
              <a:ext cx="1159603" cy="5842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6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どこに行った</a:t>
              </a:r>
              <a:endParaRPr kumimoji="1" lang="ja-JP" altLang="en-US" sz="16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A719817-A24C-4793-8D60-6B1D99197932}"/>
              </a:ext>
            </a:extLst>
          </p:cNvPr>
          <p:cNvGrpSpPr/>
          <p:nvPr/>
        </p:nvGrpSpPr>
        <p:grpSpPr>
          <a:xfrm>
            <a:off x="647318" y="2506882"/>
            <a:ext cx="6535360" cy="1191610"/>
            <a:chOff x="781876" y="964098"/>
            <a:chExt cx="1066253" cy="1970790"/>
          </a:xfrm>
        </p:grpSpPr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A0590365-C9B1-44E8-A332-6AF1B66FE48D}"/>
                </a:ext>
              </a:extLst>
            </p:cNvPr>
            <p:cNvSpPr/>
            <p:nvPr/>
          </p:nvSpPr>
          <p:spPr>
            <a:xfrm>
              <a:off x="781876" y="964098"/>
              <a:ext cx="1066253" cy="1970790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23355024-3953-499F-BD67-8C27C850BB7B}"/>
                </a:ext>
              </a:extLst>
            </p:cNvPr>
            <p:cNvSpPr txBox="1"/>
            <p:nvPr/>
          </p:nvSpPr>
          <p:spPr>
            <a:xfrm>
              <a:off x="818424" y="1088768"/>
              <a:ext cx="319169" cy="559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6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どんなばしょ？</a:t>
              </a:r>
              <a:endParaRPr kumimoji="1" lang="ja-JP" altLang="en-US" sz="16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EDA3F63-CFFF-493A-81B6-280A4D0C18A9}"/>
              </a:ext>
            </a:extLst>
          </p:cNvPr>
          <p:cNvGrpSpPr/>
          <p:nvPr/>
        </p:nvGrpSpPr>
        <p:grpSpPr>
          <a:xfrm>
            <a:off x="647318" y="3847276"/>
            <a:ext cx="6535360" cy="1216118"/>
            <a:chOff x="781876" y="964096"/>
            <a:chExt cx="1071431" cy="2464904"/>
          </a:xfrm>
        </p:grpSpPr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289DB8B5-4163-4010-B24E-05DC864166FC}"/>
                </a:ext>
              </a:extLst>
            </p:cNvPr>
            <p:cNvSpPr/>
            <p:nvPr/>
          </p:nvSpPr>
          <p:spPr>
            <a:xfrm>
              <a:off x="781876" y="964096"/>
              <a:ext cx="1071431" cy="2464904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D0F4CEFA-F1E7-4A8D-9F75-CE3A63DD24B2}"/>
                </a:ext>
              </a:extLst>
            </p:cNvPr>
            <p:cNvSpPr txBox="1"/>
            <p:nvPr/>
          </p:nvSpPr>
          <p:spPr>
            <a:xfrm>
              <a:off x="812184" y="1130156"/>
              <a:ext cx="416816" cy="5842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おすすめポイント</a:t>
              </a: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41603F8-D536-463A-9C79-897F246BACAC}"/>
              </a:ext>
            </a:extLst>
          </p:cNvPr>
          <p:cNvSpPr txBox="1"/>
          <p:nvPr/>
        </p:nvSpPr>
        <p:spPr>
          <a:xfrm>
            <a:off x="4561290" y="652489"/>
            <a:ext cx="630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お出かけした時の事をメモしよう</a:t>
            </a:r>
          </a:p>
        </p:txBody>
      </p:sp>
      <p:pic>
        <p:nvPicPr>
          <p:cNvPr id="3" name="図 2" descr="おもちゃ, 人形, 部屋 が含まれている画像&#10;&#10;自動的に生成された説明">
            <a:extLst>
              <a:ext uri="{FF2B5EF4-FFF2-40B4-BE49-F238E27FC236}">
                <a16:creationId xmlns:a16="http://schemas.microsoft.com/office/drawing/2014/main" id="{6C61E009-4E21-4811-912E-BB3AEA45E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89" y="3282778"/>
            <a:ext cx="4391785" cy="3853792"/>
          </a:xfrm>
          <a:prstGeom prst="rect">
            <a:avLst/>
          </a:prstGeom>
        </p:spPr>
      </p:pic>
      <p:sp>
        <p:nvSpPr>
          <p:cNvPr id="24" name="吹き出し: 円形 23">
            <a:extLst>
              <a:ext uri="{FF2B5EF4-FFF2-40B4-BE49-F238E27FC236}">
                <a16:creationId xmlns:a16="http://schemas.microsoft.com/office/drawing/2014/main" id="{58B64D36-169C-4DD1-95ED-48D41AFF9D28}"/>
              </a:ext>
            </a:extLst>
          </p:cNvPr>
          <p:cNvSpPr/>
          <p:nvPr/>
        </p:nvSpPr>
        <p:spPr>
          <a:xfrm>
            <a:off x="10350823" y="3059671"/>
            <a:ext cx="1219343" cy="734095"/>
          </a:xfrm>
          <a:custGeom>
            <a:avLst/>
            <a:gdLst>
              <a:gd name="connsiteX0" fmla="*/ -26228 w 1219343"/>
              <a:gd name="connsiteY0" fmla="*/ 1030721 h 734095"/>
              <a:gd name="connsiteX1" fmla="*/ 209865 w 1219343"/>
              <a:gd name="connsiteY1" fmla="*/ 644153 h 734095"/>
              <a:gd name="connsiteX2" fmla="*/ 326114 w 1219343"/>
              <a:gd name="connsiteY2" fmla="*/ 42115 h 734095"/>
              <a:gd name="connsiteX3" fmla="*/ 904211 w 1219343"/>
              <a:gd name="connsiteY3" fmla="*/ 45675 h 734095"/>
              <a:gd name="connsiteX4" fmla="*/ 997650 w 1219343"/>
              <a:gd name="connsiteY4" fmla="*/ 650182 h 734095"/>
              <a:gd name="connsiteX5" fmla="*/ 411400 w 1219343"/>
              <a:gd name="connsiteY5" fmla="*/ 714143 h 734095"/>
              <a:gd name="connsiteX6" fmla="*/ -26228 w 1219343"/>
              <a:gd name="connsiteY6" fmla="*/ 1030721 h 73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43" h="734095" extrusionOk="0">
                <a:moveTo>
                  <a:pt x="-26228" y="1030721"/>
                </a:moveTo>
                <a:cubicBezTo>
                  <a:pt x="24519" y="882714"/>
                  <a:pt x="125872" y="714338"/>
                  <a:pt x="209865" y="644153"/>
                </a:cubicBezTo>
                <a:cubicBezTo>
                  <a:pt x="-155013" y="460386"/>
                  <a:pt x="-34198" y="173263"/>
                  <a:pt x="326114" y="42115"/>
                </a:cubicBezTo>
                <a:cubicBezTo>
                  <a:pt x="501890" y="-1161"/>
                  <a:pt x="735767" y="4266"/>
                  <a:pt x="904211" y="45675"/>
                </a:cubicBezTo>
                <a:cubicBezTo>
                  <a:pt x="1271604" y="213912"/>
                  <a:pt x="1362926" y="438752"/>
                  <a:pt x="997650" y="650182"/>
                </a:cubicBezTo>
                <a:cubicBezTo>
                  <a:pt x="832970" y="721498"/>
                  <a:pt x="609791" y="753625"/>
                  <a:pt x="411400" y="714143"/>
                </a:cubicBezTo>
                <a:cubicBezTo>
                  <a:pt x="220056" y="835127"/>
                  <a:pt x="172181" y="903894"/>
                  <a:pt x="-26228" y="1030721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44699229">
                  <a:prstGeom prst="wedgeEllipseCallout">
                    <a:avLst>
                      <a:gd name="adj1" fmla="val -52151"/>
                      <a:gd name="adj2" fmla="val 9040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1D988128-C44E-49A3-8820-79BA3A024CE4}"/>
              </a:ext>
            </a:extLst>
          </p:cNvPr>
          <p:cNvSpPr/>
          <p:nvPr/>
        </p:nvSpPr>
        <p:spPr>
          <a:xfrm>
            <a:off x="647318" y="5234976"/>
            <a:ext cx="6535360" cy="1216117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7C412FF-CE72-4962-95FD-59744733BCA2}"/>
              </a:ext>
            </a:extLst>
          </p:cNvPr>
          <p:cNvSpPr txBox="1"/>
          <p:nvPr/>
        </p:nvSpPr>
        <p:spPr>
          <a:xfrm>
            <a:off x="827642" y="5317094"/>
            <a:ext cx="233581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まとめ・かんそう</a:t>
            </a:r>
            <a:endParaRPr kumimoji="1" lang="ja-JP" altLang="en-US" sz="1600" b="1" dirty="0"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466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486473-59F5-44C1-9A3F-419C00F05B93}"/>
              </a:ext>
            </a:extLst>
          </p:cNvPr>
          <p:cNvSpPr txBox="1"/>
          <p:nvPr/>
        </p:nvSpPr>
        <p:spPr>
          <a:xfrm>
            <a:off x="869548" y="423831"/>
            <a:ext cx="2986836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４）〇〇の紹介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79DDAB0-3A66-4BBB-B979-8ACD797AD1D9}"/>
              </a:ext>
            </a:extLst>
          </p:cNvPr>
          <p:cNvGrpSpPr/>
          <p:nvPr/>
        </p:nvGrpSpPr>
        <p:grpSpPr>
          <a:xfrm>
            <a:off x="569900" y="1123203"/>
            <a:ext cx="5423197" cy="1677663"/>
            <a:chOff x="781876" y="964096"/>
            <a:chExt cx="2173357" cy="4728652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558AA6D0-CEDD-4F50-98BF-48452EABB3D2}"/>
                </a:ext>
              </a:extLst>
            </p:cNvPr>
            <p:cNvSpPr/>
            <p:nvPr/>
          </p:nvSpPr>
          <p:spPr>
            <a:xfrm>
              <a:off x="781876" y="964096"/>
              <a:ext cx="2173357" cy="4728652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0F8CCFF7-5564-4DBA-AC3A-7BDBD736352C}"/>
                </a:ext>
              </a:extLst>
            </p:cNvPr>
            <p:cNvSpPr txBox="1"/>
            <p:nvPr/>
          </p:nvSpPr>
          <p:spPr>
            <a:xfrm>
              <a:off x="823115" y="1315834"/>
              <a:ext cx="2038599" cy="15542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（１）紹介したい物・事柄・人物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4030E24-88DE-4BAC-AEF5-34F785027F68}"/>
              </a:ext>
            </a:extLst>
          </p:cNvPr>
          <p:cNvGrpSpPr/>
          <p:nvPr/>
        </p:nvGrpSpPr>
        <p:grpSpPr>
          <a:xfrm>
            <a:off x="6198902" y="1123204"/>
            <a:ext cx="5423197" cy="1677662"/>
            <a:chOff x="781876" y="964096"/>
            <a:chExt cx="2173357" cy="4728652"/>
          </a:xfrm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EB036BA4-D7CE-43B2-91FF-9226DB26D166}"/>
                </a:ext>
              </a:extLst>
            </p:cNvPr>
            <p:cNvSpPr/>
            <p:nvPr/>
          </p:nvSpPr>
          <p:spPr>
            <a:xfrm>
              <a:off x="781876" y="964096"/>
              <a:ext cx="2173357" cy="4728652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D3FAEA0-79F1-4AE2-AC2D-E200CEDADC45}"/>
                </a:ext>
              </a:extLst>
            </p:cNvPr>
            <p:cNvSpPr txBox="1"/>
            <p:nvPr/>
          </p:nvSpPr>
          <p:spPr>
            <a:xfrm>
              <a:off x="823115" y="1315834"/>
              <a:ext cx="2099641" cy="14031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（２）（１）についての説明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7E56465-A2C1-464B-AFB3-787C13B1AD83}"/>
              </a:ext>
            </a:extLst>
          </p:cNvPr>
          <p:cNvGrpSpPr/>
          <p:nvPr/>
        </p:nvGrpSpPr>
        <p:grpSpPr>
          <a:xfrm>
            <a:off x="569900" y="2977018"/>
            <a:ext cx="5423197" cy="1677662"/>
            <a:chOff x="781876" y="964096"/>
            <a:chExt cx="2173357" cy="3841071"/>
          </a:xfrm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32162101-8837-4BB8-BEE2-74F61F78B000}"/>
                </a:ext>
              </a:extLst>
            </p:cNvPr>
            <p:cNvSpPr/>
            <p:nvPr/>
          </p:nvSpPr>
          <p:spPr>
            <a:xfrm>
              <a:off x="781876" y="964096"/>
              <a:ext cx="2173357" cy="3841071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DD91B507-6EA9-4579-B1E9-D08A842BED2B}"/>
                </a:ext>
              </a:extLst>
            </p:cNvPr>
            <p:cNvSpPr txBox="1"/>
            <p:nvPr/>
          </p:nvSpPr>
          <p:spPr>
            <a:xfrm>
              <a:off x="823115" y="1315833"/>
              <a:ext cx="2104327" cy="7751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（３）</a:t>
              </a:r>
              <a:r>
                <a:rPr lang="ja-JP" altLang="en-US" sz="16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紹介しようと思った理由</a:t>
              </a:r>
              <a:endParaRPr kumimoji="1" lang="ja-JP" altLang="en-US" sz="16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22CFAAD-7A29-4B0C-B7E4-DBF935A197CF}"/>
              </a:ext>
            </a:extLst>
          </p:cNvPr>
          <p:cNvGrpSpPr/>
          <p:nvPr/>
        </p:nvGrpSpPr>
        <p:grpSpPr>
          <a:xfrm>
            <a:off x="6209833" y="4830832"/>
            <a:ext cx="5423197" cy="1677662"/>
            <a:chOff x="781876" y="964096"/>
            <a:chExt cx="2173357" cy="4728652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8F2DA41A-D35F-4641-B7A2-2EED7518D34A}"/>
                </a:ext>
              </a:extLst>
            </p:cNvPr>
            <p:cNvSpPr/>
            <p:nvPr/>
          </p:nvSpPr>
          <p:spPr>
            <a:xfrm>
              <a:off x="781876" y="964096"/>
              <a:ext cx="2173357" cy="4728652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0C91B0ED-7509-42B0-96D2-6CE38C6A9B8C}"/>
                </a:ext>
              </a:extLst>
            </p:cNvPr>
            <p:cNvSpPr txBox="1"/>
            <p:nvPr/>
          </p:nvSpPr>
          <p:spPr>
            <a:xfrm>
              <a:off x="802495" y="1315834"/>
              <a:ext cx="1498269" cy="9542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（６）　まとめ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7773A6E6-2D87-4A28-841E-E5919CFF05C3}"/>
              </a:ext>
            </a:extLst>
          </p:cNvPr>
          <p:cNvGrpSpPr/>
          <p:nvPr/>
        </p:nvGrpSpPr>
        <p:grpSpPr>
          <a:xfrm>
            <a:off x="6198901" y="2977018"/>
            <a:ext cx="5423197" cy="1677662"/>
            <a:chOff x="781876" y="964096"/>
            <a:chExt cx="2173357" cy="3841071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ED3FE919-F684-46B4-B6A5-14526E729700}"/>
                </a:ext>
              </a:extLst>
            </p:cNvPr>
            <p:cNvSpPr/>
            <p:nvPr/>
          </p:nvSpPr>
          <p:spPr>
            <a:xfrm>
              <a:off x="781876" y="964096"/>
              <a:ext cx="2173357" cy="3841071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B642AB45-C8BC-4195-9CC7-AC4F752B4A5B}"/>
                </a:ext>
              </a:extLst>
            </p:cNvPr>
            <p:cNvSpPr txBox="1"/>
            <p:nvPr/>
          </p:nvSpPr>
          <p:spPr>
            <a:xfrm>
              <a:off x="812010" y="1315833"/>
              <a:ext cx="2104327" cy="7751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（４</a:t>
              </a:r>
              <a:r>
                <a:rPr lang="ja-JP" altLang="en-US" sz="16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） 自分がどう思っているか</a:t>
              </a:r>
              <a:endParaRPr kumimoji="1" lang="ja-JP" altLang="en-US" sz="16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4375A95C-975C-4C86-BA1B-1AEA7914FFC9}"/>
              </a:ext>
            </a:extLst>
          </p:cNvPr>
          <p:cNvGrpSpPr/>
          <p:nvPr/>
        </p:nvGrpSpPr>
        <p:grpSpPr>
          <a:xfrm>
            <a:off x="586678" y="4830832"/>
            <a:ext cx="5423197" cy="1677662"/>
            <a:chOff x="781876" y="964096"/>
            <a:chExt cx="2173357" cy="4728652"/>
          </a:xfrm>
        </p:grpSpPr>
        <p:sp>
          <p:nvSpPr>
            <p:cNvPr id="23" name="四角形: 角を丸くする 22">
              <a:extLst>
                <a:ext uri="{FF2B5EF4-FFF2-40B4-BE49-F238E27FC236}">
                  <a16:creationId xmlns:a16="http://schemas.microsoft.com/office/drawing/2014/main" id="{10ADD5F7-4CB3-4AE1-BAF2-352D518258CE}"/>
                </a:ext>
              </a:extLst>
            </p:cNvPr>
            <p:cNvSpPr/>
            <p:nvPr/>
          </p:nvSpPr>
          <p:spPr>
            <a:xfrm>
              <a:off x="781876" y="964096"/>
              <a:ext cx="2173357" cy="4728652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EF3FAC66-8057-416F-86EF-555DCB5FFE5E}"/>
                </a:ext>
              </a:extLst>
            </p:cNvPr>
            <p:cNvSpPr txBox="1"/>
            <p:nvPr/>
          </p:nvSpPr>
          <p:spPr>
            <a:xfrm>
              <a:off x="802495" y="1315834"/>
              <a:ext cx="1498269" cy="9542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（５）</a:t>
              </a:r>
              <a:r>
                <a:rPr lang="ja-JP" altLang="en-US" sz="16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おすすめポイント</a:t>
              </a:r>
              <a:endParaRPr kumimoji="1" lang="ja-JP" altLang="en-US" sz="16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44032F0-0192-47DD-A097-DC7BB62CFC19}"/>
              </a:ext>
            </a:extLst>
          </p:cNvPr>
          <p:cNvSpPr txBox="1"/>
          <p:nvPr/>
        </p:nvSpPr>
        <p:spPr>
          <a:xfrm>
            <a:off x="4176977" y="577719"/>
            <a:ext cx="630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紹介したい事をメモしよう。</a:t>
            </a:r>
          </a:p>
        </p:txBody>
      </p:sp>
    </p:spTree>
    <p:extLst>
      <p:ext uri="{BB962C8B-B14F-4D97-AF65-F5344CB8AC3E}">
        <p14:creationId xmlns:p14="http://schemas.microsoft.com/office/powerpoint/2010/main" val="138584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32CC1E-6CB1-48F0-8849-91D3BB3AB74F}"/>
              </a:ext>
            </a:extLst>
          </p:cNvPr>
          <p:cNvSpPr txBox="1"/>
          <p:nvPr/>
        </p:nvSpPr>
        <p:spPr>
          <a:xfrm>
            <a:off x="869548" y="423831"/>
            <a:ext cx="4110416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</a:t>
            </a:r>
            <a:r>
              <a:rPr kumimoji="1" lang="ja-JP" altLang="en-US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）スピーチの聞き方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68AC87-DE82-4F95-970E-060EAF6917A0}"/>
              </a:ext>
            </a:extLst>
          </p:cNvPr>
          <p:cNvSpPr txBox="1"/>
          <p:nvPr/>
        </p:nvSpPr>
        <p:spPr>
          <a:xfrm>
            <a:off x="869548" y="1364566"/>
            <a:ext cx="104690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●おわりまでだまって聞く。</a:t>
            </a:r>
            <a:endParaRPr kumimoji="1" lang="en-US" altLang="ja-JP" sz="2400" dirty="0">
              <a:solidFill>
                <a:schemeClr val="accent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400" dirty="0">
              <a:solidFill>
                <a:schemeClr val="accent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●話している人の方に顔を向けて聞く。</a:t>
            </a:r>
            <a:endParaRPr lang="en-US" altLang="ja-JP" sz="2400" dirty="0">
              <a:solidFill>
                <a:schemeClr val="accent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400" dirty="0">
              <a:solidFill>
                <a:schemeClr val="accent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●なるほどと思ったところは、うなずく。</a:t>
            </a:r>
            <a:endParaRPr lang="en-US" altLang="ja-JP" sz="2400" dirty="0">
              <a:solidFill>
                <a:schemeClr val="accent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400" dirty="0">
              <a:solidFill>
                <a:schemeClr val="accent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●わからないとき、くわしく聞きたいとき、同じように思ったことをつたえたいときは、さいごの質問タイムに質問する。</a:t>
            </a:r>
            <a:endParaRPr lang="en-US" altLang="ja-JP" sz="2400" dirty="0">
              <a:solidFill>
                <a:schemeClr val="accent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00" dirty="0">
              <a:solidFill>
                <a:schemeClr val="accent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質問内容例</a:t>
            </a: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・「〇〇」と言っていましたが、一回だけでしたか。（疑問）</a:t>
            </a:r>
            <a:endParaRPr lang="en-US" altLang="ja-JP" sz="2400" dirty="0">
              <a:solidFill>
                <a:schemeClr val="accent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・「〇〇〇〇」とはなんですか。（説明の追加）</a:t>
            </a:r>
            <a:endParaRPr lang="en-US" altLang="ja-JP" sz="2400" dirty="0">
              <a:solidFill>
                <a:schemeClr val="accent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・わたしもそう思いました。（共感）</a:t>
            </a:r>
            <a:endParaRPr lang="en-US" altLang="ja-JP" sz="2400" dirty="0">
              <a:solidFill>
                <a:schemeClr val="accent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00" dirty="0">
              <a:solidFill>
                <a:schemeClr val="accent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4215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317</Words>
  <Application>Microsoft Office PowerPoint</Application>
  <PresentationFormat>ワイド画面</PresentationFormat>
  <Paragraphs>64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HGP創英角ﾎﾟｯﾌﾟ体</vt:lpstr>
      <vt:lpstr>HG丸ｺﾞｼｯｸM-PRO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2</cp:revision>
  <dcterms:created xsi:type="dcterms:W3CDTF">2020-05-27T06:26:40Z</dcterms:created>
  <dcterms:modified xsi:type="dcterms:W3CDTF">2020-05-27T06:39:38Z</dcterms:modified>
</cp:coreProperties>
</file>