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DC576C-FA08-448D-9BB8-85A32EEDD1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A0C77E-C1D9-414B-A770-136BD040A8FE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b="1" dirty="0"/>
            <a:t>●　作文メモ</a:t>
          </a:r>
          <a:endParaRPr lang="ja-JP" b="1" dirty="0"/>
        </a:p>
      </dgm:t>
    </dgm:pt>
    <dgm:pt modelId="{FCB0CC4F-44FE-4DD5-9650-599274D0DBFA}" type="parTrans" cxnId="{D4D00C48-4C43-4285-8DBA-9D3FFA6D6472}">
      <dgm:prSet/>
      <dgm:spPr/>
      <dgm:t>
        <a:bodyPr/>
        <a:lstStyle/>
        <a:p>
          <a:endParaRPr kumimoji="1" lang="ja-JP" altLang="en-US"/>
        </a:p>
      </dgm:t>
    </dgm:pt>
    <dgm:pt modelId="{67613E29-06A4-4944-BDC3-BE04E046ECFD}" type="sibTrans" cxnId="{D4D00C48-4C43-4285-8DBA-9D3FFA6D6472}">
      <dgm:prSet/>
      <dgm:spPr/>
      <dgm:t>
        <a:bodyPr/>
        <a:lstStyle/>
        <a:p>
          <a:endParaRPr kumimoji="1" lang="ja-JP" altLang="en-US"/>
        </a:p>
      </dgm:t>
    </dgm:pt>
    <dgm:pt modelId="{A67A505F-7E12-4C2B-8C79-B7C21DBAEAEA}" type="pres">
      <dgm:prSet presAssocID="{7DDC576C-FA08-448D-9BB8-85A32EEDD11C}" presName="linear" presStyleCnt="0">
        <dgm:presLayoutVars>
          <dgm:animLvl val="lvl"/>
          <dgm:resizeHandles val="exact"/>
        </dgm:presLayoutVars>
      </dgm:prSet>
      <dgm:spPr/>
    </dgm:pt>
    <dgm:pt modelId="{04E549EE-8C60-4B5A-B045-40C52AE81AE5}" type="pres">
      <dgm:prSet presAssocID="{17A0C77E-C1D9-414B-A770-136BD040A8FE}" presName="parentText" presStyleLbl="node1" presStyleIdx="0" presStyleCnt="1" custLinFactNeighborX="19264" custLinFactNeighborY="-411">
        <dgm:presLayoutVars>
          <dgm:chMax val="0"/>
          <dgm:bulletEnabled val="1"/>
        </dgm:presLayoutVars>
      </dgm:prSet>
      <dgm:spPr/>
    </dgm:pt>
  </dgm:ptLst>
  <dgm:cxnLst>
    <dgm:cxn modelId="{C5B85D2A-84DC-4BBE-A2DD-FAE10C5E4E12}" type="presOf" srcId="{17A0C77E-C1D9-414B-A770-136BD040A8FE}" destId="{04E549EE-8C60-4B5A-B045-40C52AE81AE5}" srcOrd="0" destOrd="0" presId="urn:microsoft.com/office/officeart/2005/8/layout/vList2"/>
    <dgm:cxn modelId="{D4D00C48-4C43-4285-8DBA-9D3FFA6D6472}" srcId="{7DDC576C-FA08-448D-9BB8-85A32EEDD11C}" destId="{17A0C77E-C1D9-414B-A770-136BD040A8FE}" srcOrd="0" destOrd="0" parTransId="{FCB0CC4F-44FE-4DD5-9650-599274D0DBFA}" sibTransId="{67613E29-06A4-4944-BDC3-BE04E046ECFD}"/>
    <dgm:cxn modelId="{C8CAF0EF-3BA6-4C5F-8C17-C674E65C3E94}" type="presOf" srcId="{7DDC576C-FA08-448D-9BB8-85A32EEDD11C}" destId="{A67A505F-7E12-4C2B-8C79-B7C21DBAEAEA}" srcOrd="0" destOrd="0" presId="urn:microsoft.com/office/officeart/2005/8/layout/vList2"/>
    <dgm:cxn modelId="{359E8730-4833-4D31-9607-35C141A977E2}" type="presParOf" srcId="{A67A505F-7E12-4C2B-8C79-B7C21DBAEAEA}" destId="{04E549EE-8C60-4B5A-B045-40C52AE81A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DC576C-FA08-448D-9BB8-85A32EEDD1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7A0C77E-C1D9-414B-A770-136BD040A8FE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b="1" dirty="0"/>
            <a:t>●　作文メモ</a:t>
          </a:r>
          <a:endParaRPr lang="ja-JP" b="1" dirty="0"/>
        </a:p>
      </dgm:t>
    </dgm:pt>
    <dgm:pt modelId="{FCB0CC4F-44FE-4DD5-9650-599274D0DBFA}" type="parTrans" cxnId="{D4D00C48-4C43-4285-8DBA-9D3FFA6D6472}">
      <dgm:prSet/>
      <dgm:spPr/>
      <dgm:t>
        <a:bodyPr/>
        <a:lstStyle/>
        <a:p>
          <a:endParaRPr kumimoji="1" lang="ja-JP" altLang="en-US"/>
        </a:p>
      </dgm:t>
    </dgm:pt>
    <dgm:pt modelId="{67613E29-06A4-4944-BDC3-BE04E046ECFD}" type="sibTrans" cxnId="{D4D00C48-4C43-4285-8DBA-9D3FFA6D6472}">
      <dgm:prSet/>
      <dgm:spPr/>
      <dgm:t>
        <a:bodyPr/>
        <a:lstStyle/>
        <a:p>
          <a:endParaRPr kumimoji="1" lang="ja-JP" altLang="en-US"/>
        </a:p>
      </dgm:t>
    </dgm:pt>
    <dgm:pt modelId="{A67A505F-7E12-4C2B-8C79-B7C21DBAEAEA}" type="pres">
      <dgm:prSet presAssocID="{7DDC576C-FA08-448D-9BB8-85A32EEDD11C}" presName="linear" presStyleCnt="0">
        <dgm:presLayoutVars>
          <dgm:animLvl val="lvl"/>
          <dgm:resizeHandles val="exact"/>
        </dgm:presLayoutVars>
      </dgm:prSet>
      <dgm:spPr/>
    </dgm:pt>
    <dgm:pt modelId="{04E549EE-8C60-4B5A-B045-40C52AE81AE5}" type="pres">
      <dgm:prSet presAssocID="{17A0C77E-C1D9-414B-A770-136BD040A8FE}" presName="parentText" presStyleLbl="node1" presStyleIdx="0" presStyleCnt="1" custLinFactNeighborX="19264" custLinFactNeighborY="-411">
        <dgm:presLayoutVars>
          <dgm:chMax val="0"/>
          <dgm:bulletEnabled val="1"/>
        </dgm:presLayoutVars>
      </dgm:prSet>
      <dgm:spPr/>
    </dgm:pt>
  </dgm:ptLst>
  <dgm:cxnLst>
    <dgm:cxn modelId="{C5B85D2A-84DC-4BBE-A2DD-FAE10C5E4E12}" type="presOf" srcId="{17A0C77E-C1D9-414B-A770-136BD040A8FE}" destId="{04E549EE-8C60-4B5A-B045-40C52AE81AE5}" srcOrd="0" destOrd="0" presId="urn:microsoft.com/office/officeart/2005/8/layout/vList2"/>
    <dgm:cxn modelId="{D4D00C48-4C43-4285-8DBA-9D3FFA6D6472}" srcId="{7DDC576C-FA08-448D-9BB8-85A32EEDD11C}" destId="{17A0C77E-C1D9-414B-A770-136BD040A8FE}" srcOrd="0" destOrd="0" parTransId="{FCB0CC4F-44FE-4DD5-9650-599274D0DBFA}" sibTransId="{67613E29-06A4-4944-BDC3-BE04E046ECFD}"/>
    <dgm:cxn modelId="{C8CAF0EF-3BA6-4C5F-8C17-C674E65C3E94}" type="presOf" srcId="{7DDC576C-FA08-448D-9BB8-85A32EEDD11C}" destId="{A67A505F-7E12-4C2B-8C79-B7C21DBAEAEA}" srcOrd="0" destOrd="0" presId="urn:microsoft.com/office/officeart/2005/8/layout/vList2"/>
    <dgm:cxn modelId="{359E8730-4833-4D31-9607-35C141A977E2}" type="presParOf" srcId="{A67A505F-7E12-4C2B-8C79-B7C21DBAEAEA}" destId="{04E549EE-8C60-4B5A-B045-40C52AE81AE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549EE-8C60-4B5A-B045-40C52AE81AE5}">
      <dsp:nvSpPr>
        <dsp:cNvPr id="0" name=""/>
        <dsp:cNvSpPr/>
      </dsp:nvSpPr>
      <dsp:spPr>
        <a:xfrm>
          <a:off x="0" y="0"/>
          <a:ext cx="738664" cy="3444480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200" b="1" kern="1200" dirty="0"/>
            <a:t>●　作文メモ</a:t>
          </a:r>
          <a:endParaRPr lang="ja-JP" sz="3200" b="1" kern="1200" dirty="0"/>
        </a:p>
      </dsp:txBody>
      <dsp:txXfrm>
        <a:off x="36059" y="36059"/>
        <a:ext cx="666546" cy="3372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549EE-8C60-4B5A-B045-40C52AE81AE5}">
      <dsp:nvSpPr>
        <dsp:cNvPr id="0" name=""/>
        <dsp:cNvSpPr/>
      </dsp:nvSpPr>
      <dsp:spPr>
        <a:xfrm>
          <a:off x="0" y="0"/>
          <a:ext cx="738664" cy="3444480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3200" b="1" kern="1200" dirty="0"/>
            <a:t>●　作文メモ</a:t>
          </a:r>
          <a:endParaRPr lang="ja-JP" sz="3200" b="1" kern="1200" dirty="0"/>
        </a:p>
      </dsp:txBody>
      <dsp:txXfrm>
        <a:off x="36059" y="36059"/>
        <a:ext cx="666546" cy="3372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E0781-1240-4B58-8644-43043377FEA1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6E827-935F-46C1-9440-AB251FDB43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42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A6DF1B-5DB5-44C2-BF2A-E8CE3A625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09BA227-56FF-42B6-A6DE-8E1B2D95C0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92627F-A6C9-4470-A009-3AC64522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4CDF2A-2ED3-4F70-B57C-6454E1069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566FB5-FCC1-4F92-A493-A63E2E6E6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67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AACCD-807A-4C95-BAA7-A347A9518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27FFE3-49B3-4E2B-8D56-3E1591625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2DAF2C-34A6-4AB6-BBAD-6D52A4CAC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C2B1CF-7255-4420-8B9A-C851C8CBF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74774F-5751-464D-B77A-9FFB10D6C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62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6DCAAE-8213-47B4-BAE4-58D77F52B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C6B170-B63D-463B-8D09-161046FC0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CCBE3F-D97F-48FE-B893-ED1B1AE6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29EEA9-DDE4-4553-846A-5F93492F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05F8D0-3EFE-441C-859A-BF840F7C0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65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53D27A-2C32-4EA7-A3BE-41CB3C7E7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2EB9A3-186F-4917-A4F7-327C2D96F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EA0CF0-2117-458F-8930-C65FAEF24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745D70-754C-42B4-AFF2-85335BC97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2CF191-71D8-4B59-9B02-83A19E0A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25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209C0E-046C-4642-986C-28E52D433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33CE01-85AD-4778-9F8F-BB4FF2FE7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E4FFD5-2B2F-441B-BABD-647F64F6E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9BAAFB-9247-4B0D-A9C7-D319C559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2D965B-CDBE-47D7-AE19-5F3F3E46F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95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CD036-EBAB-4BDC-8275-0E2158543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9A3851-8F96-4B3B-B79D-9CCB3E894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4CB7E8-1ACA-4254-8ADE-B81E9103F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54424B-6182-4520-A602-1E78DA489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6958DB-FB34-4C34-9D33-05EB64D3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7DDA38-1B4C-43AE-8E99-290C0EEB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67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84349C-92FE-4058-8DF3-D7EB7A5F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4AAA94-9CCF-4594-9E98-B7D6ED2B7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245F0F-ACCF-44B2-B2D3-11C086243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88F2B3-1308-4A5E-B68F-1B438F25D3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8A6340-B40F-4FF8-9788-38A8E4C9A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C08E76-CD16-4C0D-B91E-1569E4371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865CDBA-A5BB-40AE-96F7-A0584A7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7031CB3-8747-444A-B6E3-437DCED4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84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107F2-2616-4737-B4C1-05E79F93D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4872A4-06CD-47F4-A9FF-27C4C4564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9C0CEB-3767-488B-B424-ED67CD7C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8469D9-0358-4901-8C64-0414C0790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82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D6307FC-27F9-4ED6-B9A0-3A90E41F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436F1DB-9912-4EE5-8E99-BFDA3033A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639C37-D903-4F66-AACF-2334029B4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38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7219A5-CCA0-4985-8791-26A90FDD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7E5457-7DEF-4021-9511-2027EEAD4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1213CC-AC21-4B2D-8BD0-281C6D801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79C924-52E5-4615-B253-58DABD18B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6A7BE1-19F4-4B17-9550-F64F0D763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BFB077-2122-4CEF-A300-0ACBF830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37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74F621-3B1E-482B-97D1-17DE73CA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B685412-3D80-4E15-A5DB-809B1E82C8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38483B6-4A15-45DF-A8DD-10E10D2F3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0CAC83-30A1-4990-9B5A-9690DEF8A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EB58FE-9665-46B1-A17E-7D88AC1C3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10E32A-C601-4290-8146-E3F663C8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46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F30A6DD-F789-4373-BF18-68168182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76CAC1-9BBB-43AA-95B6-077BE1E38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A3F7AC-77FF-486E-8C02-1F67CFBA39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5074B-8E44-4368-9958-FD547AAD83E2}" type="datetimeFigureOut">
              <a:rPr kumimoji="1" lang="ja-JP" altLang="en-US" smtClean="0"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590F92-691C-4BD8-A69E-F8FF37033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CE1E59-6BEE-4CCE-9B53-6558DAB1A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5863F-524F-461B-A2AF-BC2E735D85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7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図表 23">
            <a:extLst>
              <a:ext uri="{FF2B5EF4-FFF2-40B4-BE49-F238E27FC236}">
                <a16:creationId xmlns:a16="http://schemas.microsoft.com/office/drawing/2014/main" id="{60B1A9C6-4B5C-4495-A8B7-E406654B84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3913916"/>
              </p:ext>
            </p:extLst>
          </p:nvPr>
        </p:nvGraphicFramePr>
        <p:xfrm>
          <a:off x="10923151" y="263054"/>
          <a:ext cx="738664" cy="3450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2D5408C-6F76-4D31-BE81-55CFBE86A033}"/>
              </a:ext>
            </a:extLst>
          </p:cNvPr>
          <p:cNvGrpSpPr/>
          <p:nvPr/>
        </p:nvGrpSpPr>
        <p:grpSpPr>
          <a:xfrm>
            <a:off x="5218789" y="122582"/>
            <a:ext cx="4103410" cy="6612835"/>
            <a:chOff x="5230574" y="245165"/>
            <a:chExt cx="4103410" cy="6612835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C85FD1CB-3D07-48D7-B167-2FCAAB731310}"/>
                </a:ext>
              </a:extLst>
            </p:cNvPr>
            <p:cNvSpPr txBox="1"/>
            <p:nvPr/>
          </p:nvSpPr>
          <p:spPr>
            <a:xfrm>
              <a:off x="8718431" y="245165"/>
              <a:ext cx="615553" cy="99207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いつ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C773C10D-522D-48B6-9632-F9AEE56F4A3C}"/>
                </a:ext>
              </a:extLst>
            </p:cNvPr>
            <p:cNvSpPr txBox="1"/>
            <p:nvPr/>
          </p:nvSpPr>
          <p:spPr>
            <a:xfrm>
              <a:off x="6628896" y="263054"/>
              <a:ext cx="615553" cy="136527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なにを</a:t>
              </a:r>
              <a:endPara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89326705-7F8C-4860-806A-4AFA3098B84D}"/>
                </a:ext>
              </a:extLst>
            </p:cNvPr>
            <p:cNvSpPr txBox="1"/>
            <p:nvPr/>
          </p:nvSpPr>
          <p:spPr>
            <a:xfrm>
              <a:off x="7325641" y="263054"/>
              <a:ext cx="615553" cy="136527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だれが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8EC029E0-3556-4514-A742-6E8CA88FE73D}"/>
                </a:ext>
              </a:extLst>
            </p:cNvPr>
            <p:cNvSpPr txBox="1"/>
            <p:nvPr/>
          </p:nvSpPr>
          <p:spPr>
            <a:xfrm>
              <a:off x="8022386" y="251792"/>
              <a:ext cx="615553" cy="136527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どこで</a:t>
              </a:r>
              <a:endPara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FB597E03-789F-40FB-A2BF-DB5A8C490BA6}"/>
                </a:ext>
              </a:extLst>
            </p:cNvPr>
            <p:cNvSpPr txBox="1"/>
            <p:nvPr/>
          </p:nvSpPr>
          <p:spPr>
            <a:xfrm>
              <a:off x="5926620" y="263053"/>
              <a:ext cx="615553" cy="159316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どうした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D3CC5152-37F2-4FE2-A52A-BEE08F122435}"/>
                </a:ext>
              </a:extLst>
            </p:cNvPr>
            <p:cNvSpPr txBox="1"/>
            <p:nvPr/>
          </p:nvSpPr>
          <p:spPr>
            <a:xfrm>
              <a:off x="5230574" y="263053"/>
              <a:ext cx="615553" cy="224028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どんなきもち</a:t>
              </a:r>
              <a:endPara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72504989-FE18-49FC-8E27-4EC6A02DF49E}"/>
                </a:ext>
              </a:extLst>
            </p:cNvPr>
            <p:cNvSpPr/>
            <p:nvPr/>
          </p:nvSpPr>
          <p:spPr>
            <a:xfrm>
              <a:off x="8718431" y="245165"/>
              <a:ext cx="615553" cy="661283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D411CD6-1689-46D9-9C2D-FD04F0DC3137}"/>
                </a:ext>
              </a:extLst>
            </p:cNvPr>
            <p:cNvSpPr/>
            <p:nvPr/>
          </p:nvSpPr>
          <p:spPr>
            <a:xfrm>
              <a:off x="8025363" y="245166"/>
              <a:ext cx="615553" cy="6612834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6CC0C23A-5242-4F25-914E-A3D659C5336D}"/>
                </a:ext>
              </a:extLst>
            </p:cNvPr>
            <p:cNvSpPr/>
            <p:nvPr/>
          </p:nvSpPr>
          <p:spPr>
            <a:xfrm>
              <a:off x="7325641" y="263054"/>
              <a:ext cx="615553" cy="6594946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8DB97C1A-FCCB-4269-9EE5-AC958D66E67C}"/>
                </a:ext>
              </a:extLst>
            </p:cNvPr>
            <p:cNvSpPr/>
            <p:nvPr/>
          </p:nvSpPr>
          <p:spPr>
            <a:xfrm>
              <a:off x="6628896" y="263054"/>
              <a:ext cx="615553" cy="6594946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456E4372-F72A-43EC-998A-D17984BE2FE2}"/>
                </a:ext>
              </a:extLst>
            </p:cNvPr>
            <p:cNvSpPr/>
            <p:nvPr/>
          </p:nvSpPr>
          <p:spPr>
            <a:xfrm>
              <a:off x="5929597" y="263054"/>
              <a:ext cx="615553" cy="6594946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76A19557-41BE-42F8-8A8A-E417795D4E32}"/>
                </a:ext>
              </a:extLst>
            </p:cNvPr>
            <p:cNvSpPr/>
            <p:nvPr/>
          </p:nvSpPr>
          <p:spPr>
            <a:xfrm>
              <a:off x="5230575" y="263053"/>
              <a:ext cx="615553" cy="6594946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32" name="表 2">
            <a:extLst>
              <a:ext uri="{FF2B5EF4-FFF2-40B4-BE49-F238E27FC236}">
                <a16:creationId xmlns:a16="http://schemas.microsoft.com/office/drawing/2014/main" id="{89709CAD-4C6C-4AB9-BCD5-B29A2565A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942299"/>
              </p:ext>
            </p:extLst>
          </p:nvPr>
        </p:nvGraphicFramePr>
        <p:xfrm>
          <a:off x="530185" y="131526"/>
          <a:ext cx="4361371" cy="6594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064">
                  <a:extLst>
                    <a:ext uri="{9D8B030D-6E8A-4147-A177-3AD203B41FA5}">
                      <a16:colId xmlns:a16="http://schemas.microsoft.com/office/drawing/2014/main" val="3318989066"/>
                    </a:ext>
                  </a:extLst>
                </a:gridCol>
                <a:gridCol w="1537252">
                  <a:extLst>
                    <a:ext uri="{9D8B030D-6E8A-4147-A177-3AD203B41FA5}">
                      <a16:colId xmlns:a16="http://schemas.microsoft.com/office/drawing/2014/main" val="1671478665"/>
                    </a:ext>
                  </a:extLst>
                </a:gridCol>
                <a:gridCol w="1373055">
                  <a:extLst>
                    <a:ext uri="{9D8B030D-6E8A-4147-A177-3AD203B41FA5}">
                      <a16:colId xmlns:a16="http://schemas.microsoft.com/office/drawing/2014/main" val="3811715121"/>
                    </a:ext>
                  </a:extLst>
                </a:gridCol>
              </a:tblGrid>
              <a:tr h="526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おわり</a:t>
                      </a:r>
                      <a:endParaRPr kumimoji="1" lang="en-US" altLang="ja-JP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なか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はじめ</a:t>
                      </a:r>
                      <a:endParaRPr kumimoji="1" lang="en-US" altLang="ja-JP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36934"/>
                  </a:ext>
                </a:extLst>
              </a:tr>
              <a:tr h="606808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10840"/>
                  </a:ext>
                </a:extLst>
              </a:tr>
            </a:tbl>
          </a:graphicData>
        </a:graphic>
      </p:graphicFrame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D1D0480-2D02-4E90-A0DD-0BD4035BC0D8}"/>
              </a:ext>
            </a:extLst>
          </p:cNvPr>
          <p:cNvSpPr txBox="1"/>
          <p:nvPr/>
        </p:nvSpPr>
        <p:spPr>
          <a:xfrm>
            <a:off x="1501467" y="841128"/>
            <a:ext cx="461665" cy="57581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これからしたいと思うこと。考えたこと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FDD48E6-CAC5-4AB1-9A4B-40CA125E527E}"/>
              </a:ext>
            </a:extLst>
          </p:cNvPr>
          <p:cNvSpPr txBox="1"/>
          <p:nvPr/>
        </p:nvSpPr>
        <p:spPr>
          <a:xfrm>
            <a:off x="2994596" y="843469"/>
            <a:ext cx="461665" cy="51006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こころにのこっていることをくわしく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781CA7C-5C9C-49F1-9EDB-3705069CC407}"/>
              </a:ext>
            </a:extLst>
          </p:cNvPr>
          <p:cNvSpPr txBox="1"/>
          <p:nvPr/>
        </p:nvSpPr>
        <p:spPr>
          <a:xfrm>
            <a:off x="4343703" y="819797"/>
            <a:ext cx="461665" cy="45060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いつ、どこで、だれ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が、どうした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FE7447A9-BD0D-4E23-A903-9E8CFCA63B7E}"/>
              </a:ext>
            </a:extLst>
          </p:cNvPr>
          <p:cNvSpPr/>
          <p:nvPr/>
        </p:nvSpPr>
        <p:spPr>
          <a:xfrm>
            <a:off x="9530361" y="99036"/>
            <a:ext cx="1135716" cy="6612834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98A4BE-6F84-45B2-ACF5-F2BA7E53C449}"/>
              </a:ext>
            </a:extLst>
          </p:cNvPr>
          <p:cNvSpPr txBox="1"/>
          <p:nvPr/>
        </p:nvSpPr>
        <p:spPr>
          <a:xfrm>
            <a:off x="9790442" y="263054"/>
            <a:ext cx="615553" cy="11617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</a:t>
            </a:r>
          </a:p>
        </p:txBody>
      </p:sp>
    </p:spTree>
    <p:extLst>
      <p:ext uri="{BB962C8B-B14F-4D97-AF65-F5344CB8AC3E}">
        <p14:creationId xmlns:p14="http://schemas.microsoft.com/office/powerpoint/2010/main" val="137402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図表 23">
            <a:extLst>
              <a:ext uri="{FF2B5EF4-FFF2-40B4-BE49-F238E27FC236}">
                <a16:creationId xmlns:a16="http://schemas.microsoft.com/office/drawing/2014/main" id="{60B1A9C6-4B5C-4495-A8B7-E406654B84E2}"/>
              </a:ext>
            </a:extLst>
          </p:cNvPr>
          <p:cNvGraphicFramePr/>
          <p:nvPr/>
        </p:nvGraphicFramePr>
        <p:xfrm>
          <a:off x="10923151" y="263054"/>
          <a:ext cx="738664" cy="3450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2D5408C-6F76-4D31-BE81-55CFBE86A033}"/>
              </a:ext>
            </a:extLst>
          </p:cNvPr>
          <p:cNvGrpSpPr/>
          <p:nvPr/>
        </p:nvGrpSpPr>
        <p:grpSpPr>
          <a:xfrm>
            <a:off x="5218789" y="122582"/>
            <a:ext cx="4103410" cy="6612835"/>
            <a:chOff x="5230574" y="245165"/>
            <a:chExt cx="4103410" cy="6612835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C85FD1CB-3D07-48D7-B167-2FCAAB731310}"/>
                </a:ext>
              </a:extLst>
            </p:cNvPr>
            <p:cNvSpPr txBox="1"/>
            <p:nvPr/>
          </p:nvSpPr>
          <p:spPr>
            <a:xfrm>
              <a:off x="8718431" y="245165"/>
              <a:ext cx="615553" cy="99207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いつ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C773C10D-522D-48B6-9632-F9AEE56F4A3C}"/>
                </a:ext>
              </a:extLst>
            </p:cNvPr>
            <p:cNvSpPr txBox="1"/>
            <p:nvPr/>
          </p:nvSpPr>
          <p:spPr>
            <a:xfrm>
              <a:off x="6628896" y="263054"/>
              <a:ext cx="615553" cy="136527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なにを</a:t>
              </a:r>
              <a:endPara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89326705-7F8C-4860-806A-4AFA3098B84D}"/>
                </a:ext>
              </a:extLst>
            </p:cNvPr>
            <p:cNvSpPr txBox="1"/>
            <p:nvPr/>
          </p:nvSpPr>
          <p:spPr>
            <a:xfrm>
              <a:off x="7325641" y="263054"/>
              <a:ext cx="615553" cy="136527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だれが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8EC029E0-3556-4514-A742-6E8CA88FE73D}"/>
                </a:ext>
              </a:extLst>
            </p:cNvPr>
            <p:cNvSpPr txBox="1"/>
            <p:nvPr/>
          </p:nvSpPr>
          <p:spPr>
            <a:xfrm>
              <a:off x="8022386" y="268357"/>
              <a:ext cx="615553" cy="13487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どこで</a:t>
              </a:r>
              <a:endPara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FB597E03-789F-40FB-A2BF-DB5A8C490BA6}"/>
                </a:ext>
              </a:extLst>
            </p:cNvPr>
            <p:cNvSpPr txBox="1"/>
            <p:nvPr/>
          </p:nvSpPr>
          <p:spPr>
            <a:xfrm>
              <a:off x="5926620" y="263053"/>
              <a:ext cx="615553" cy="159316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どうした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D3CC5152-37F2-4FE2-A52A-BEE08F122435}"/>
                </a:ext>
              </a:extLst>
            </p:cNvPr>
            <p:cNvSpPr txBox="1"/>
            <p:nvPr/>
          </p:nvSpPr>
          <p:spPr>
            <a:xfrm>
              <a:off x="5230574" y="263053"/>
              <a:ext cx="615553" cy="224028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どんなきもち</a:t>
              </a:r>
              <a:endPara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72504989-FE18-49FC-8E27-4EC6A02DF49E}"/>
                </a:ext>
              </a:extLst>
            </p:cNvPr>
            <p:cNvSpPr/>
            <p:nvPr/>
          </p:nvSpPr>
          <p:spPr>
            <a:xfrm>
              <a:off x="8718431" y="263051"/>
              <a:ext cx="615553" cy="6594948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D411CD6-1689-46D9-9C2D-FD04F0DC3137}"/>
                </a:ext>
              </a:extLst>
            </p:cNvPr>
            <p:cNvSpPr/>
            <p:nvPr/>
          </p:nvSpPr>
          <p:spPr>
            <a:xfrm>
              <a:off x="8025363" y="263052"/>
              <a:ext cx="615553" cy="6594947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6CC0C23A-5242-4F25-914E-A3D659C5336D}"/>
                </a:ext>
              </a:extLst>
            </p:cNvPr>
            <p:cNvSpPr/>
            <p:nvPr/>
          </p:nvSpPr>
          <p:spPr>
            <a:xfrm>
              <a:off x="7325641" y="263054"/>
              <a:ext cx="615553" cy="6594946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8DB97C1A-FCCB-4269-9EE5-AC958D66E67C}"/>
                </a:ext>
              </a:extLst>
            </p:cNvPr>
            <p:cNvSpPr/>
            <p:nvPr/>
          </p:nvSpPr>
          <p:spPr>
            <a:xfrm>
              <a:off x="6628896" y="263054"/>
              <a:ext cx="615553" cy="6594946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456E4372-F72A-43EC-998A-D17984BE2FE2}"/>
                </a:ext>
              </a:extLst>
            </p:cNvPr>
            <p:cNvSpPr/>
            <p:nvPr/>
          </p:nvSpPr>
          <p:spPr>
            <a:xfrm>
              <a:off x="5929597" y="263054"/>
              <a:ext cx="615553" cy="6594946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76A19557-41BE-42F8-8A8A-E417795D4E32}"/>
                </a:ext>
              </a:extLst>
            </p:cNvPr>
            <p:cNvSpPr/>
            <p:nvPr/>
          </p:nvSpPr>
          <p:spPr>
            <a:xfrm>
              <a:off x="5230575" y="263053"/>
              <a:ext cx="615553" cy="6594946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32" name="表 2">
            <a:extLst>
              <a:ext uri="{FF2B5EF4-FFF2-40B4-BE49-F238E27FC236}">
                <a16:creationId xmlns:a16="http://schemas.microsoft.com/office/drawing/2014/main" id="{89709CAD-4C6C-4AB9-BCD5-B29A2565A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66543"/>
              </p:ext>
            </p:extLst>
          </p:nvPr>
        </p:nvGraphicFramePr>
        <p:xfrm>
          <a:off x="530185" y="131526"/>
          <a:ext cx="4361371" cy="6594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064">
                  <a:extLst>
                    <a:ext uri="{9D8B030D-6E8A-4147-A177-3AD203B41FA5}">
                      <a16:colId xmlns:a16="http://schemas.microsoft.com/office/drawing/2014/main" val="3318989066"/>
                    </a:ext>
                  </a:extLst>
                </a:gridCol>
                <a:gridCol w="1537252">
                  <a:extLst>
                    <a:ext uri="{9D8B030D-6E8A-4147-A177-3AD203B41FA5}">
                      <a16:colId xmlns:a16="http://schemas.microsoft.com/office/drawing/2014/main" val="1671478665"/>
                    </a:ext>
                  </a:extLst>
                </a:gridCol>
                <a:gridCol w="1373055">
                  <a:extLst>
                    <a:ext uri="{9D8B030D-6E8A-4147-A177-3AD203B41FA5}">
                      <a16:colId xmlns:a16="http://schemas.microsoft.com/office/drawing/2014/main" val="3811715121"/>
                    </a:ext>
                  </a:extLst>
                </a:gridCol>
              </a:tblGrid>
              <a:tr h="526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おわり</a:t>
                      </a:r>
                      <a:endParaRPr kumimoji="1" lang="en-US" altLang="ja-JP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なか</a:t>
                      </a: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はじめ</a:t>
                      </a:r>
                      <a:endParaRPr kumimoji="1" lang="en-US" altLang="ja-JP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36934"/>
                  </a:ext>
                </a:extLst>
              </a:tr>
              <a:tr h="6068083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10840"/>
                  </a:ext>
                </a:extLst>
              </a:tr>
            </a:tbl>
          </a:graphicData>
        </a:graphic>
      </p:graphicFrame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D1D0480-2D02-4E90-A0DD-0BD4035BC0D8}"/>
              </a:ext>
            </a:extLst>
          </p:cNvPr>
          <p:cNvSpPr txBox="1"/>
          <p:nvPr/>
        </p:nvSpPr>
        <p:spPr>
          <a:xfrm>
            <a:off x="1501467" y="732023"/>
            <a:ext cx="461665" cy="58672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これからしたいと思うこと。考えたこと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FDD48E6-CAC5-4AB1-9A4B-40CA125E527E}"/>
              </a:ext>
            </a:extLst>
          </p:cNvPr>
          <p:cNvSpPr txBox="1"/>
          <p:nvPr/>
        </p:nvSpPr>
        <p:spPr>
          <a:xfrm>
            <a:off x="3023253" y="720275"/>
            <a:ext cx="461665" cy="51006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こころにのこっていることをくわしく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781CA7C-5C9C-49F1-9EDB-3705069CC407}"/>
              </a:ext>
            </a:extLst>
          </p:cNvPr>
          <p:cNvSpPr txBox="1"/>
          <p:nvPr/>
        </p:nvSpPr>
        <p:spPr>
          <a:xfrm>
            <a:off x="4357634" y="732023"/>
            <a:ext cx="461665" cy="45060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いつ、どこで、だれ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が、どうした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FE7447A9-BD0D-4E23-A903-9E8CFCA63B7E}"/>
              </a:ext>
            </a:extLst>
          </p:cNvPr>
          <p:cNvSpPr/>
          <p:nvPr/>
        </p:nvSpPr>
        <p:spPr>
          <a:xfrm>
            <a:off x="9530361" y="99036"/>
            <a:ext cx="1135716" cy="6612834"/>
          </a:xfrm>
          <a:prstGeom prst="round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98A4BE-6F84-45B2-ACF5-F2BA7E53C449}"/>
              </a:ext>
            </a:extLst>
          </p:cNvPr>
          <p:cNvSpPr txBox="1"/>
          <p:nvPr/>
        </p:nvSpPr>
        <p:spPr>
          <a:xfrm>
            <a:off x="9790442" y="263054"/>
            <a:ext cx="615553" cy="116170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31D1595-AE68-429E-A126-E548309323EA}"/>
              </a:ext>
            </a:extLst>
          </p:cNvPr>
          <p:cNvSpPr txBox="1"/>
          <p:nvPr/>
        </p:nvSpPr>
        <p:spPr>
          <a:xfrm>
            <a:off x="10897827" y="4231753"/>
            <a:ext cx="800219" cy="21882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見本</a:t>
            </a:r>
            <a:endParaRPr kumimoji="1"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CFE3EDD-E107-42FE-B370-4D62AA18359D}"/>
              </a:ext>
            </a:extLst>
          </p:cNvPr>
          <p:cNvSpPr txBox="1"/>
          <p:nvPr/>
        </p:nvSpPr>
        <p:spPr>
          <a:xfrm>
            <a:off x="8694329" y="2068203"/>
            <a:ext cx="615553" cy="43517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８月３日（月）きのう</a:t>
            </a:r>
            <a:endParaRPr kumimoji="1" lang="ja-JP" altLang="en-US" sz="2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DD0E40D-DF44-49D8-BE47-2B7C4DCF320C}"/>
              </a:ext>
            </a:extLst>
          </p:cNvPr>
          <p:cNvSpPr txBox="1"/>
          <p:nvPr/>
        </p:nvSpPr>
        <p:spPr>
          <a:xfrm>
            <a:off x="8025895" y="2068203"/>
            <a:ext cx="615553" cy="22950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市民プール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8126B1D-81A4-437C-AF2E-8527303556D1}"/>
              </a:ext>
            </a:extLst>
          </p:cNvPr>
          <p:cNvSpPr txBox="1"/>
          <p:nvPr/>
        </p:nvSpPr>
        <p:spPr>
          <a:xfrm>
            <a:off x="7345144" y="2068203"/>
            <a:ext cx="615553" cy="33907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ぼくが</a:t>
            </a:r>
            <a:endParaRPr kumimoji="1" lang="ja-JP" altLang="en-US" sz="2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C924F2B-0115-481B-9911-A7F734460B90}"/>
              </a:ext>
            </a:extLst>
          </p:cNvPr>
          <p:cNvSpPr txBox="1"/>
          <p:nvPr/>
        </p:nvSpPr>
        <p:spPr>
          <a:xfrm>
            <a:off x="6620788" y="2068203"/>
            <a:ext cx="615553" cy="39117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たくさんの友だちと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070CBA6-F04F-49D5-877E-CD1638314D80}"/>
              </a:ext>
            </a:extLst>
          </p:cNvPr>
          <p:cNvSpPr txBox="1"/>
          <p:nvPr/>
        </p:nvSpPr>
        <p:spPr>
          <a:xfrm>
            <a:off x="5940037" y="2068202"/>
            <a:ext cx="615553" cy="39117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水あそびした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40C8346-1B24-46B5-A029-6AEFA37297BC}"/>
              </a:ext>
            </a:extLst>
          </p:cNvPr>
          <p:cNvSpPr txBox="1"/>
          <p:nvPr/>
        </p:nvSpPr>
        <p:spPr>
          <a:xfrm>
            <a:off x="5247939" y="2424927"/>
            <a:ext cx="553998" cy="43104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うれしかったし、楽しかった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C70EB13-A31E-4B30-BF53-6B094BA08C70}"/>
              </a:ext>
            </a:extLst>
          </p:cNvPr>
          <p:cNvSpPr txBox="1"/>
          <p:nvPr/>
        </p:nvSpPr>
        <p:spPr>
          <a:xfrm>
            <a:off x="9804544" y="2239616"/>
            <a:ext cx="615553" cy="1876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夏休み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A82965-8102-4D1E-8E89-0CA4955ECB09}"/>
              </a:ext>
            </a:extLst>
          </p:cNvPr>
          <p:cNvSpPr txBox="1"/>
          <p:nvPr/>
        </p:nvSpPr>
        <p:spPr>
          <a:xfrm>
            <a:off x="2084414" y="848377"/>
            <a:ext cx="1015663" cy="58618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すごくあつい日だったので、たくさんの人がプールに来ていてこんでいた。その中に友だちがいっぱいいたので、いっしょにあそんだ。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F08B7DA-523A-42C8-9026-A6BEDBEC223A}"/>
              </a:ext>
            </a:extLst>
          </p:cNvPr>
          <p:cNvSpPr txBox="1"/>
          <p:nvPr/>
        </p:nvSpPr>
        <p:spPr>
          <a:xfrm>
            <a:off x="3979887" y="850060"/>
            <a:ext cx="461665" cy="58618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夏休みの８月３日（月）に家ぞくで市民プールに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行った。</a:t>
            </a:r>
            <a:endParaRPr kumimoji="1" lang="en-US" altLang="ja-JP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B34F282-4FE1-48D2-9137-E782C15B0125}"/>
              </a:ext>
            </a:extLst>
          </p:cNvPr>
          <p:cNvSpPr txBox="1"/>
          <p:nvPr/>
        </p:nvSpPr>
        <p:spPr>
          <a:xfrm>
            <a:off x="787259" y="843907"/>
            <a:ext cx="738664" cy="58618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友だちとあそべると思っていなかった。たくさんの友だちと水あそびするのはたのしかった。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109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A99747FD-5E50-49FB-8EFC-97CB3F790A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1" b="6250"/>
          <a:stretch/>
        </p:blipFill>
        <p:spPr>
          <a:xfrm>
            <a:off x="1250065" y="-6953"/>
            <a:ext cx="9749239" cy="6848216"/>
          </a:xfrm>
          <a:prstGeom prst="rect">
            <a:avLst/>
          </a:prstGeom>
        </p:spPr>
      </p:pic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3DE08947-E2E9-4E61-A088-806DBF3F2198}"/>
              </a:ext>
            </a:extLst>
          </p:cNvPr>
          <p:cNvSpPr/>
          <p:nvPr/>
        </p:nvSpPr>
        <p:spPr>
          <a:xfrm>
            <a:off x="1537252" y="97064"/>
            <a:ext cx="2025487" cy="6610899"/>
          </a:xfrm>
          <a:prstGeom prst="roundRect">
            <a:avLst/>
          </a:prstGeom>
          <a:solidFill>
            <a:schemeClr val="accent4">
              <a:lumMod val="40000"/>
              <a:lumOff val="60000"/>
              <a:alpha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D805CCAD-028D-4C42-AAAC-1F15D4021034}"/>
              </a:ext>
            </a:extLst>
          </p:cNvPr>
          <p:cNvSpPr/>
          <p:nvPr/>
        </p:nvSpPr>
        <p:spPr>
          <a:xfrm>
            <a:off x="3735462" y="123606"/>
            <a:ext cx="4441343" cy="6594252"/>
          </a:xfrm>
          <a:prstGeom prst="roundRect">
            <a:avLst/>
          </a:prstGeom>
          <a:solidFill>
            <a:schemeClr val="accent5">
              <a:lumMod val="40000"/>
              <a:lumOff val="6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9D3D0F4E-745E-4D2D-815C-4C76731EC990}"/>
              </a:ext>
            </a:extLst>
          </p:cNvPr>
          <p:cNvSpPr/>
          <p:nvPr/>
        </p:nvSpPr>
        <p:spPr>
          <a:xfrm>
            <a:off x="8288907" y="104768"/>
            <a:ext cx="1601149" cy="6594252"/>
          </a:xfrm>
          <a:prstGeom prst="round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6233AF9-2BD2-4618-92FF-D2C9EFC21579}"/>
              </a:ext>
            </a:extLst>
          </p:cNvPr>
          <p:cNvSpPr txBox="1"/>
          <p:nvPr/>
        </p:nvSpPr>
        <p:spPr>
          <a:xfrm>
            <a:off x="10881698" y="4312767"/>
            <a:ext cx="800219" cy="21882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見本</a:t>
            </a:r>
            <a:endParaRPr kumimoji="1"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11D0301-F6CE-4E17-80AD-2C45FECD4B05}"/>
              </a:ext>
            </a:extLst>
          </p:cNvPr>
          <p:cNvGrpSpPr/>
          <p:nvPr/>
        </p:nvGrpSpPr>
        <p:grpSpPr>
          <a:xfrm>
            <a:off x="8176805" y="16737"/>
            <a:ext cx="1835505" cy="6745358"/>
            <a:chOff x="8251565" y="190345"/>
            <a:chExt cx="1835505" cy="6745358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CD08DF7-B056-4A71-A5B2-C9951C48E2BE}"/>
                </a:ext>
              </a:extLst>
            </p:cNvPr>
            <p:cNvSpPr txBox="1"/>
            <p:nvPr/>
          </p:nvSpPr>
          <p:spPr>
            <a:xfrm>
              <a:off x="9409962" y="651741"/>
              <a:ext cx="677108" cy="625868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きのうの天気ははれで、あさか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5F8AACC3-14D9-448B-9373-FFB1798289A1}"/>
                </a:ext>
              </a:extLst>
            </p:cNvPr>
            <p:cNvSpPr txBox="1"/>
            <p:nvPr/>
          </p:nvSpPr>
          <p:spPr>
            <a:xfrm>
              <a:off x="8816628" y="229847"/>
              <a:ext cx="677108" cy="665740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らとてもあつい日でした。だから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A3C40AE-B317-4080-A667-154C32B68FA4}"/>
                </a:ext>
              </a:extLst>
            </p:cNvPr>
            <p:cNvSpPr txBox="1"/>
            <p:nvPr/>
          </p:nvSpPr>
          <p:spPr>
            <a:xfrm>
              <a:off x="8251565" y="190345"/>
              <a:ext cx="677108" cy="674535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家ぞくで市民プールに行きました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AE3CD368-9907-4CE9-BAB7-FB0664C6762C}"/>
                </a:ext>
              </a:extLst>
            </p:cNvPr>
            <p:cNvSpPr txBox="1"/>
            <p:nvPr/>
          </p:nvSpPr>
          <p:spPr>
            <a:xfrm>
              <a:off x="8285765" y="6245090"/>
              <a:ext cx="738664" cy="62753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6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　。</a:t>
              </a: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A8447BAF-D9F8-4769-AB35-E27398ADF43A}"/>
              </a:ext>
            </a:extLst>
          </p:cNvPr>
          <p:cNvGrpSpPr/>
          <p:nvPr/>
        </p:nvGrpSpPr>
        <p:grpSpPr>
          <a:xfrm>
            <a:off x="3626756" y="16737"/>
            <a:ext cx="4662151" cy="6757876"/>
            <a:chOff x="3626756" y="16737"/>
            <a:chExt cx="4662151" cy="6757876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DF803C5-1FCB-4ABA-BAA1-1744F6E1CB29}"/>
                </a:ext>
              </a:extLst>
            </p:cNvPr>
            <p:cNvSpPr txBox="1"/>
            <p:nvPr/>
          </p:nvSpPr>
          <p:spPr>
            <a:xfrm>
              <a:off x="7054484" y="55162"/>
              <a:ext cx="677108" cy="665637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のはみんないっしょみたいで、プ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0577E5F7-3CB8-448F-A459-7A1184703DF8}"/>
                </a:ext>
              </a:extLst>
            </p:cNvPr>
            <p:cNvSpPr txBox="1"/>
            <p:nvPr/>
          </p:nvSpPr>
          <p:spPr>
            <a:xfrm>
              <a:off x="7611799" y="515929"/>
              <a:ext cx="677108" cy="625868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あついとプールに行きたくなる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4819A2A1-3E17-4C19-AC43-009A0A3B95EE}"/>
                </a:ext>
              </a:extLst>
            </p:cNvPr>
            <p:cNvSpPr txBox="1"/>
            <p:nvPr/>
          </p:nvSpPr>
          <p:spPr>
            <a:xfrm>
              <a:off x="6463554" y="41692"/>
              <a:ext cx="677108" cy="673292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ールはこんざつしていました。人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ABF49D4-F4FA-48F4-B01D-E5CC95161B4C}"/>
                </a:ext>
              </a:extLst>
            </p:cNvPr>
            <p:cNvSpPr txBox="1"/>
            <p:nvPr/>
          </p:nvSpPr>
          <p:spPr>
            <a:xfrm>
              <a:off x="5347713" y="16737"/>
              <a:ext cx="677108" cy="669122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ましたが、来ている人の中に何人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B8424D1C-01AF-47F3-AE0C-1CF34A594630}"/>
                </a:ext>
              </a:extLst>
            </p:cNvPr>
            <p:cNvSpPr txBox="1"/>
            <p:nvPr/>
          </p:nvSpPr>
          <p:spPr>
            <a:xfrm>
              <a:off x="4782650" y="29255"/>
              <a:ext cx="677108" cy="668460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も友だちを見つけたので、うれし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F059C263-930B-4E43-BECD-EFE41C78F123}"/>
                </a:ext>
              </a:extLst>
            </p:cNvPr>
            <p:cNvSpPr txBox="1"/>
            <p:nvPr/>
          </p:nvSpPr>
          <p:spPr>
            <a:xfrm>
              <a:off x="5938720" y="51587"/>
              <a:ext cx="677108" cy="665637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がおおくて、いやなきもちになり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CB3DC616-EA28-4FE6-9300-C5CC2E4451F1}"/>
                </a:ext>
              </a:extLst>
            </p:cNvPr>
            <p:cNvSpPr txBox="1"/>
            <p:nvPr/>
          </p:nvSpPr>
          <p:spPr>
            <a:xfrm>
              <a:off x="4199468" y="29255"/>
              <a:ext cx="677108" cy="669122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くなりました。そして、みんなも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9B8572A-78D1-49F9-9D38-302CDA65B437}"/>
                </a:ext>
              </a:extLst>
            </p:cNvPr>
            <p:cNvSpPr txBox="1"/>
            <p:nvPr/>
          </p:nvSpPr>
          <p:spPr>
            <a:xfrm>
              <a:off x="3626756" y="83386"/>
              <a:ext cx="677108" cy="53235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ぼくを見つけてくれました。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570175B8-CB9F-46E7-BA6A-3B1B0F1CF864}"/>
              </a:ext>
            </a:extLst>
          </p:cNvPr>
          <p:cNvGrpSpPr/>
          <p:nvPr/>
        </p:nvGrpSpPr>
        <p:grpSpPr>
          <a:xfrm>
            <a:off x="1370373" y="16737"/>
            <a:ext cx="2365089" cy="6770314"/>
            <a:chOff x="1370373" y="16737"/>
            <a:chExt cx="2365089" cy="6770314"/>
          </a:xfrm>
        </p:grpSpPr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873A23C2-6D84-400B-B92C-1BE458845994}"/>
                </a:ext>
              </a:extLst>
            </p:cNvPr>
            <p:cNvSpPr txBox="1"/>
            <p:nvPr/>
          </p:nvSpPr>
          <p:spPr>
            <a:xfrm>
              <a:off x="3058354" y="528367"/>
              <a:ext cx="677108" cy="625868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家ぞくだけであそぶと思ってい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41EEB67E-AA2A-4889-B4DD-CFEA33F767D4}"/>
                </a:ext>
              </a:extLst>
            </p:cNvPr>
            <p:cNvSpPr txBox="1"/>
            <p:nvPr/>
          </p:nvSpPr>
          <p:spPr>
            <a:xfrm>
              <a:off x="2518244" y="83386"/>
              <a:ext cx="677108" cy="665637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たので、たくさんの友だちと水あ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DD59EFA-1F22-4AC8-9B17-9EF854ED716C}"/>
                </a:ext>
              </a:extLst>
            </p:cNvPr>
            <p:cNvSpPr txBox="1"/>
            <p:nvPr/>
          </p:nvSpPr>
          <p:spPr>
            <a:xfrm>
              <a:off x="1942513" y="34162"/>
              <a:ext cx="677108" cy="669122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そびができたのはとてもたのしか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453604D5-13C4-4FA1-81BB-EDB2DE1AE512}"/>
                </a:ext>
              </a:extLst>
            </p:cNvPr>
            <p:cNvSpPr txBox="1"/>
            <p:nvPr/>
          </p:nvSpPr>
          <p:spPr>
            <a:xfrm>
              <a:off x="1370373" y="16737"/>
              <a:ext cx="677108" cy="224899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dist"/>
              <a:r>
                <a:rPr lang="ja-JP" altLang="en-US" sz="32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ったです。</a:t>
              </a:r>
              <a:endPara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</p:grpSp>
      <p:sp>
        <p:nvSpPr>
          <p:cNvPr id="34" name="楕円 33">
            <a:extLst>
              <a:ext uri="{FF2B5EF4-FFF2-40B4-BE49-F238E27FC236}">
                <a16:creationId xmlns:a16="http://schemas.microsoft.com/office/drawing/2014/main" id="{A2D6E06B-A8E1-4C05-9DC6-B31F4AB0C126}"/>
              </a:ext>
            </a:extLst>
          </p:cNvPr>
          <p:cNvSpPr/>
          <p:nvPr/>
        </p:nvSpPr>
        <p:spPr>
          <a:xfrm>
            <a:off x="9405435" y="104768"/>
            <a:ext cx="470294" cy="411161"/>
          </a:xfrm>
          <a:custGeom>
            <a:avLst/>
            <a:gdLst>
              <a:gd name="connsiteX0" fmla="*/ 0 w 470294"/>
              <a:gd name="connsiteY0" fmla="*/ 205581 h 411161"/>
              <a:gd name="connsiteX1" fmla="*/ 235147 w 470294"/>
              <a:gd name="connsiteY1" fmla="*/ 0 h 411161"/>
              <a:gd name="connsiteX2" fmla="*/ 470294 w 470294"/>
              <a:gd name="connsiteY2" fmla="*/ 205581 h 411161"/>
              <a:gd name="connsiteX3" fmla="*/ 235147 w 470294"/>
              <a:gd name="connsiteY3" fmla="*/ 411162 h 411161"/>
              <a:gd name="connsiteX4" fmla="*/ 0 w 470294"/>
              <a:gd name="connsiteY4" fmla="*/ 205581 h 4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294" h="411161" extrusionOk="0">
                <a:moveTo>
                  <a:pt x="0" y="205581"/>
                </a:moveTo>
                <a:cubicBezTo>
                  <a:pt x="11490" y="75130"/>
                  <a:pt x="125237" y="31283"/>
                  <a:pt x="235147" y="0"/>
                </a:cubicBezTo>
                <a:cubicBezTo>
                  <a:pt x="354747" y="-28582"/>
                  <a:pt x="473588" y="94012"/>
                  <a:pt x="470294" y="205581"/>
                </a:cubicBezTo>
                <a:cubicBezTo>
                  <a:pt x="468895" y="303850"/>
                  <a:pt x="357847" y="414390"/>
                  <a:pt x="235147" y="411162"/>
                </a:cubicBezTo>
                <a:cubicBezTo>
                  <a:pt x="100485" y="388162"/>
                  <a:pt x="12810" y="337592"/>
                  <a:pt x="0" y="205581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617256088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1C5D079-6A7D-4492-BDA7-E98CE2DF5AE3}"/>
              </a:ext>
            </a:extLst>
          </p:cNvPr>
          <p:cNvGrpSpPr/>
          <p:nvPr/>
        </p:nvGrpSpPr>
        <p:grpSpPr>
          <a:xfrm>
            <a:off x="10359343" y="213863"/>
            <a:ext cx="1307780" cy="558653"/>
            <a:chOff x="298080" y="-781258"/>
            <a:chExt cx="1313146" cy="670384"/>
          </a:xfrm>
        </p:grpSpPr>
        <p:sp>
          <p:nvSpPr>
            <p:cNvPr id="38" name="吹き出し: 線 37">
              <a:extLst>
                <a:ext uri="{FF2B5EF4-FFF2-40B4-BE49-F238E27FC236}">
                  <a16:creationId xmlns:a16="http://schemas.microsoft.com/office/drawing/2014/main" id="{ABC8DB12-EB41-4ED6-9AF8-53A4E5A23626}"/>
                </a:ext>
              </a:extLst>
            </p:cNvPr>
            <p:cNvSpPr/>
            <p:nvPr/>
          </p:nvSpPr>
          <p:spPr>
            <a:xfrm>
              <a:off x="365020" y="-781258"/>
              <a:ext cx="1233805" cy="571500"/>
            </a:xfrm>
            <a:prstGeom prst="borderCallout1">
              <a:avLst>
                <a:gd name="adj1" fmla="val 49820"/>
                <a:gd name="adj2" fmla="val -982"/>
                <a:gd name="adj3" fmla="val 25449"/>
                <a:gd name="adj4" fmla="val -46425"/>
              </a:avLst>
            </a:prstGeom>
            <a:solidFill>
              <a:srgbClr val="FFFFFF"/>
            </a:solidFill>
            <a:ln w="38100" cmpd="sng">
              <a:solidFill>
                <a:srgbClr val="FF0000"/>
              </a:solidFill>
              <a:headEnd type="none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050" kern="100">
                  <a:effectLst/>
                  <a:latin typeface="HG丸ｺﾞｼｯｸM-PRO" panose="020F0600000000000000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 </a:t>
              </a:r>
              <a:endParaRPr lang="ja-JP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39" name="テキスト ボックス 2">
              <a:extLst>
                <a:ext uri="{FF2B5EF4-FFF2-40B4-BE49-F238E27FC236}">
                  <a16:creationId xmlns:a16="http://schemas.microsoft.com/office/drawing/2014/main" id="{58CA1E4E-2D3F-4CF9-91BB-DB601E9D3C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080" y="-665476"/>
              <a:ext cx="1313146" cy="554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0000"/>
                  </a:solidFill>
                  <a:effectLst/>
                  <a:latin typeface="游明朝" panose="02020400000000000000" pitchFamily="18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１マスあける</a:t>
              </a:r>
              <a:endParaRPr lang="ja-JP" sz="14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40" name="楕円 39">
            <a:extLst>
              <a:ext uri="{FF2B5EF4-FFF2-40B4-BE49-F238E27FC236}">
                <a16:creationId xmlns:a16="http://schemas.microsoft.com/office/drawing/2014/main" id="{80CFB6F4-4405-48CB-8D3E-625E12593940}"/>
              </a:ext>
            </a:extLst>
          </p:cNvPr>
          <p:cNvSpPr/>
          <p:nvPr/>
        </p:nvSpPr>
        <p:spPr>
          <a:xfrm>
            <a:off x="3185729" y="97064"/>
            <a:ext cx="470294" cy="411161"/>
          </a:xfrm>
          <a:custGeom>
            <a:avLst/>
            <a:gdLst>
              <a:gd name="connsiteX0" fmla="*/ 0 w 470294"/>
              <a:gd name="connsiteY0" fmla="*/ 205581 h 411161"/>
              <a:gd name="connsiteX1" fmla="*/ 235147 w 470294"/>
              <a:gd name="connsiteY1" fmla="*/ 0 h 411161"/>
              <a:gd name="connsiteX2" fmla="*/ 470294 w 470294"/>
              <a:gd name="connsiteY2" fmla="*/ 205581 h 411161"/>
              <a:gd name="connsiteX3" fmla="*/ 235147 w 470294"/>
              <a:gd name="connsiteY3" fmla="*/ 411162 h 411161"/>
              <a:gd name="connsiteX4" fmla="*/ 0 w 470294"/>
              <a:gd name="connsiteY4" fmla="*/ 205581 h 4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294" h="411161" extrusionOk="0">
                <a:moveTo>
                  <a:pt x="0" y="205581"/>
                </a:moveTo>
                <a:cubicBezTo>
                  <a:pt x="11490" y="75130"/>
                  <a:pt x="125237" y="31283"/>
                  <a:pt x="235147" y="0"/>
                </a:cubicBezTo>
                <a:cubicBezTo>
                  <a:pt x="354747" y="-28582"/>
                  <a:pt x="473588" y="94012"/>
                  <a:pt x="470294" y="205581"/>
                </a:cubicBezTo>
                <a:cubicBezTo>
                  <a:pt x="468895" y="303850"/>
                  <a:pt x="357847" y="414390"/>
                  <a:pt x="235147" y="411162"/>
                </a:cubicBezTo>
                <a:cubicBezTo>
                  <a:pt x="100485" y="388162"/>
                  <a:pt x="12810" y="337592"/>
                  <a:pt x="0" y="205581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617256088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E715CCF6-2E2C-40B2-86ED-09BA10FE5CCF}"/>
              </a:ext>
            </a:extLst>
          </p:cNvPr>
          <p:cNvSpPr/>
          <p:nvPr/>
        </p:nvSpPr>
        <p:spPr>
          <a:xfrm>
            <a:off x="7746890" y="51587"/>
            <a:ext cx="470294" cy="411161"/>
          </a:xfrm>
          <a:custGeom>
            <a:avLst/>
            <a:gdLst>
              <a:gd name="connsiteX0" fmla="*/ 0 w 470294"/>
              <a:gd name="connsiteY0" fmla="*/ 205581 h 411161"/>
              <a:gd name="connsiteX1" fmla="*/ 235147 w 470294"/>
              <a:gd name="connsiteY1" fmla="*/ 0 h 411161"/>
              <a:gd name="connsiteX2" fmla="*/ 470294 w 470294"/>
              <a:gd name="connsiteY2" fmla="*/ 205581 h 411161"/>
              <a:gd name="connsiteX3" fmla="*/ 235147 w 470294"/>
              <a:gd name="connsiteY3" fmla="*/ 411162 h 411161"/>
              <a:gd name="connsiteX4" fmla="*/ 0 w 470294"/>
              <a:gd name="connsiteY4" fmla="*/ 205581 h 4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294" h="411161" extrusionOk="0">
                <a:moveTo>
                  <a:pt x="0" y="205581"/>
                </a:moveTo>
                <a:cubicBezTo>
                  <a:pt x="11490" y="75130"/>
                  <a:pt x="125237" y="31283"/>
                  <a:pt x="235147" y="0"/>
                </a:cubicBezTo>
                <a:cubicBezTo>
                  <a:pt x="354747" y="-28582"/>
                  <a:pt x="473588" y="94012"/>
                  <a:pt x="470294" y="205581"/>
                </a:cubicBezTo>
                <a:cubicBezTo>
                  <a:pt x="468895" y="303850"/>
                  <a:pt x="357847" y="414390"/>
                  <a:pt x="235147" y="411162"/>
                </a:cubicBezTo>
                <a:cubicBezTo>
                  <a:pt x="100485" y="388162"/>
                  <a:pt x="12810" y="337592"/>
                  <a:pt x="0" y="205581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617256088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28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293</Words>
  <Application>Microsoft Office PowerPoint</Application>
  <PresentationFormat>ワイド画面</PresentationFormat>
  <Paragraphs>58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HG丸ｺﾞｼｯｸM-PRO</vt:lpstr>
      <vt:lpstr>HG創英角ﾎﾟｯﾌﾟ体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28</cp:revision>
  <dcterms:created xsi:type="dcterms:W3CDTF">2020-05-25T00:58:07Z</dcterms:created>
  <dcterms:modified xsi:type="dcterms:W3CDTF">2020-05-25T06:08:06Z</dcterms:modified>
</cp:coreProperties>
</file>