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BAA411-C334-445C-858C-90C59837B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5447EEF-A4FE-4C83-989C-3CAFEB095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816559-5525-48FE-BCBE-08F82D090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33B43B-70F5-426D-8DE9-AA8887DC2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EBADC6-F537-45FF-AB6C-E23C73CA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58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FB744-01EA-4073-B934-1904496F6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E750B-73B9-4C9F-AFE5-1D496B55D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F8BEB8-2A5E-4351-9E76-1C0AEF4E4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8AB649-E3D2-4FBF-B024-25A9888AB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87936D-CC92-49C3-9399-A3D5A1E1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55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571AB45-8DDF-4AD4-80B7-2FC68DA55F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CE4655-50E9-4C0A-993D-11310A30C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5E8325-081B-4871-988E-D32295C0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F7A616-5260-4FA6-B9BD-972A4DBBA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A3985A-1EA6-4470-B482-AFA8EA7BD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6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54DE6A-87C4-4DD6-B510-8CE095D7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815E30-3759-48BA-921B-33068949C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75ABFC-120C-4DE4-AA27-9807E055E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BD6B76-97A8-4EEA-A05C-2A469886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967559-EF2F-48D0-BF10-A376F5B57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03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BF030-0EB4-4E3E-95BE-181A9E512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25CADD-6FD4-47E1-872B-4B4FD58D4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EFA97A-A860-4D12-A15A-DD5D4806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9C94ED-790C-44EE-942F-7EC3C64B0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09F3DF-9C40-4BB2-9AF0-4E18D694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32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24B5D0-4091-4C16-8975-1C8BBBD3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7EA263-624E-4486-9A5E-D0ED5385DB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0BE3B2-58AE-4E1A-A14D-3B7376B6F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C7FB98-1A07-488B-A38B-EB26846C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54FAA5-68ED-4222-888D-814C239B5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AC489E-3444-40E7-98DD-C85E659D8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23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EDFDD9-034B-4EAA-93BD-C27912D7F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BCB36B-B64E-4C49-BB95-7644C0FD8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7EBE82-A843-462D-AC6A-4B9F4B412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652AFD2-B67F-487E-9DDC-FD3816345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3111A6-C916-4C68-9391-405C70918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31B35B8-C937-45D6-9904-6F22B3947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342C2A-2749-4B20-B0AD-A92441E78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55F0107-FC98-41E6-8B92-9EF631EF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56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8B8773-E77C-4C7F-8761-95C0B58E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CDD82F-DCEC-4198-BA64-CA93D4DE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EC0EAB-FE8F-48AE-98CC-931C2FAF1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E6C824-4D0B-40D8-B448-0F9DC39D2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08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0408BDE-2445-4AA3-B573-E2FD2B6C7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F83C08B-011D-46BF-890B-FB063AE28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28A26A-BFB5-4342-A402-430F97D7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74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135E49-E0A0-4F2E-848A-1BA1D2F9F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8A148F-189D-48B5-8890-D615909AA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9D6C9F-12D8-40E9-88DB-60D6E5277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7381E6-6D1D-4C76-8D5E-25AA99368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A39D67-F654-47CE-94E7-8A5E93477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BA0E07-FFFB-4383-B8B2-D89F24E24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90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11112-5AE3-46A4-AB59-7FA4CB8ED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FB9F11-A6AC-4E69-8376-6DDF49758C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649E7F-EFD3-4CC2-AFB9-56D8F12A1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D8BD6C-BE39-44C6-A7A5-D2FB3661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C403D4-2296-48D3-9E34-47D949E9D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D4C79B-0A2C-4FB9-94B5-7F8EA2081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20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0F441-936F-46F6-83D9-9EF2C991F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83B505-7414-415B-8EF5-24E55BD63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00C6E4-0CAA-4C48-AEC5-8A0C812B53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D99BC-8603-46AE-9DFD-F6D537DB7EE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F5BE13-AD6F-426C-B1E7-3497F35A7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5AFB35-DD6E-487D-B33B-6C8CB04F3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E95BA-C249-4961-8CB7-1B5E43C2A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94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B1EBAA6E-8DAB-48EB-9A07-F452B6BFA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9459" y="421560"/>
            <a:ext cx="7817277" cy="594106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3600" dirty="0"/>
              <a:t>(37)</a:t>
            </a:r>
            <a:r>
              <a:rPr kumimoji="1" lang="ja-JP" altLang="en-US" sz="3600" dirty="0"/>
              <a:t>はなしことば　と　ていねいご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79722F4D-E18B-45A7-B699-7A50B89DDC3B}"/>
              </a:ext>
            </a:extLst>
          </p:cNvPr>
          <p:cNvSpPr txBox="1">
            <a:spLocks/>
          </p:cNvSpPr>
          <p:nvPr/>
        </p:nvSpPr>
        <p:spPr>
          <a:xfrm>
            <a:off x="957547" y="1237445"/>
            <a:ext cx="10276905" cy="917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u="sng" dirty="0"/>
              <a:t>はなしことば　と　ていねいご　を　せん　でつなげましょう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C243A5-937C-4776-A4C7-AF0A0D0BF512}"/>
              </a:ext>
            </a:extLst>
          </p:cNvPr>
          <p:cNvSpPr txBox="1"/>
          <p:nvPr/>
        </p:nvSpPr>
        <p:spPr>
          <a:xfrm>
            <a:off x="824644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見る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6BB02A-6E5B-40E7-B718-A8977F922B23}"/>
              </a:ext>
            </a:extLst>
          </p:cNvPr>
          <p:cNvSpPr txBox="1"/>
          <p:nvPr/>
        </p:nvSpPr>
        <p:spPr>
          <a:xfrm>
            <a:off x="4752449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/>
              <a:t>会う</a:t>
            </a:r>
            <a:endParaRPr kumimoji="1" lang="ja-JP" altLang="en-US" sz="4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1A85061-147F-43EB-9E7B-AD25EAD1E7B3}"/>
              </a:ext>
            </a:extLst>
          </p:cNvPr>
          <p:cNvSpPr txBox="1"/>
          <p:nvPr/>
        </p:nvSpPr>
        <p:spPr>
          <a:xfrm>
            <a:off x="8680254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聞く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DF41E8E-4245-4E0C-8E96-2316B1E7BC84}"/>
              </a:ext>
            </a:extLst>
          </p:cNvPr>
          <p:cNvSpPr txBox="1"/>
          <p:nvPr/>
        </p:nvSpPr>
        <p:spPr>
          <a:xfrm>
            <a:off x="824644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会います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BCC309-2E7E-401B-B781-348C09921EDE}"/>
              </a:ext>
            </a:extLst>
          </p:cNvPr>
          <p:cNvSpPr txBox="1"/>
          <p:nvPr/>
        </p:nvSpPr>
        <p:spPr>
          <a:xfrm>
            <a:off x="4752449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聞きます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B56CDC6-3A79-47DE-B7FD-E8D823510912}"/>
              </a:ext>
            </a:extLst>
          </p:cNvPr>
          <p:cNvSpPr txBox="1"/>
          <p:nvPr/>
        </p:nvSpPr>
        <p:spPr>
          <a:xfrm>
            <a:off x="8680254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/>
              <a:t>見ます</a:t>
            </a:r>
            <a:endParaRPr kumimoji="1" lang="ja-JP" altLang="en-US" sz="4000" dirty="0"/>
          </a:p>
        </p:txBody>
      </p:sp>
      <p:sp>
        <p:nvSpPr>
          <p:cNvPr id="12" name="フローチャート: 結合子 11">
            <a:extLst>
              <a:ext uri="{FF2B5EF4-FFF2-40B4-BE49-F238E27FC236}">
                <a16:creationId xmlns:a16="http://schemas.microsoft.com/office/drawing/2014/main" id="{59663474-0681-406D-993D-AD73213A83C0}"/>
              </a:ext>
            </a:extLst>
          </p:cNvPr>
          <p:cNvSpPr/>
          <p:nvPr/>
        </p:nvSpPr>
        <p:spPr>
          <a:xfrm>
            <a:off x="2085980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フローチャート: 結合子 12">
            <a:extLst>
              <a:ext uri="{FF2B5EF4-FFF2-40B4-BE49-F238E27FC236}">
                <a16:creationId xmlns:a16="http://schemas.microsoft.com/office/drawing/2014/main" id="{5C114228-A3CE-4E12-8E2C-727988CC28C9}"/>
              </a:ext>
            </a:extLst>
          </p:cNvPr>
          <p:cNvSpPr/>
          <p:nvPr/>
        </p:nvSpPr>
        <p:spPr>
          <a:xfrm>
            <a:off x="6041215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1489817D-684D-455D-9081-D17191FA3F57}"/>
              </a:ext>
            </a:extLst>
          </p:cNvPr>
          <p:cNvSpPr/>
          <p:nvPr/>
        </p:nvSpPr>
        <p:spPr>
          <a:xfrm>
            <a:off x="9996449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74D0C0DE-A22C-43E4-B44C-4766E4030856}"/>
              </a:ext>
            </a:extLst>
          </p:cNvPr>
          <p:cNvSpPr/>
          <p:nvPr/>
        </p:nvSpPr>
        <p:spPr>
          <a:xfrm>
            <a:off x="2085980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48B1DDEE-57A7-4E54-BB46-4076BF5CEE5A}"/>
              </a:ext>
            </a:extLst>
          </p:cNvPr>
          <p:cNvSpPr/>
          <p:nvPr/>
        </p:nvSpPr>
        <p:spPr>
          <a:xfrm>
            <a:off x="6041215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35EA5F5F-9A3A-4F0F-B8C5-A7237F017351}"/>
              </a:ext>
            </a:extLst>
          </p:cNvPr>
          <p:cNvSpPr/>
          <p:nvPr/>
        </p:nvSpPr>
        <p:spPr>
          <a:xfrm>
            <a:off x="9996449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955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79722F4D-E18B-45A7-B699-7A50B89DDC3B}"/>
              </a:ext>
            </a:extLst>
          </p:cNvPr>
          <p:cNvSpPr txBox="1">
            <a:spLocks/>
          </p:cNvSpPr>
          <p:nvPr/>
        </p:nvSpPr>
        <p:spPr>
          <a:xfrm>
            <a:off x="957547" y="1237445"/>
            <a:ext cx="10276905" cy="917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u="sng" dirty="0"/>
              <a:t>はなしことば　</a:t>
            </a:r>
            <a:r>
              <a:rPr lang="ja-JP" altLang="en-US" sz="2800" u="sng"/>
              <a:t>と　てねいご　</a:t>
            </a:r>
            <a:r>
              <a:rPr lang="ja-JP" altLang="en-US" sz="2800" u="sng" dirty="0"/>
              <a:t>を　せん　でつなげましょう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C243A5-937C-4776-A4C7-AF0A0D0BF512}"/>
              </a:ext>
            </a:extLst>
          </p:cNvPr>
          <p:cNvSpPr txBox="1"/>
          <p:nvPr/>
        </p:nvSpPr>
        <p:spPr>
          <a:xfrm>
            <a:off x="824644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言う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6BB02A-6E5B-40E7-B718-A8977F922B23}"/>
              </a:ext>
            </a:extLst>
          </p:cNvPr>
          <p:cNvSpPr txBox="1"/>
          <p:nvPr/>
        </p:nvSpPr>
        <p:spPr>
          <a:xfrm>
            <a:off x="4752449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/>
              <a:t>行く</a:t>
            </a:r>
            <a:endParaRPr kumimoji="1" lang="ja-JP" altLang="en-US" sz="4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1A85061-147F-43EB-9E7B-AD25EAD1E7B3}"/>
              </a:ext>
            </a:extLst>
          </p:cNvPr>
          <p:cNvSpPr txBox="1"/>
          <p:nvPr/>
        </p:nvSpPr>
        <p:spPr>
          <a:xfrm>
            <a:off x="8680254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/>
              <a:t>やる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DF41E8E-4245-4E0C-8E96-2316B1E7BC84}"/>
              </a:ext>
            </a:extLst>
          </p:cNvPr>
          <p:cNvSpPr txBox="1"/>
          <p:nvPr/>
        </p:nvSpPr>
        <p:spPr>
          <a:xfrm>
            <a:off x="824644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やります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BCC309-2E7E-401B-B781-348C09921EDE}"/>
              </a:ext>
            </a:extLst>
          </p:cNvPr>
          <p:cNvSpPr txBox="1"/>
          <p:nvPr/>
        </p:nvSpPr>
        <p:spPr>
          <a:xfrm>
            <a:off x="4752449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行こう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B56CDC6-3A79-47DE-B7FD-E8D823510912}"/>
              </a:ext>
            </a:extLst>
          </p:cNvPr>
          <p:cNvSpPr txBox="1"/>
          <p:nvPr/>
        </p:nvSpPr>
        <p:spPr>
          <a:xfrm>
            <a:off x="8680254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/>
              <a:t>言います</a:t>
            </a:r>
            <a:endParaRPr kumimoji="1" lang="ja-JP" altLang="en-US" sz="4000" dirty="0"/>
          </a:p>
        </p:txBody>
      </p:sp>
      <p:sp>
        <p:nvSpPr>
          <p:cNvPr id="12" name="フローチャート: 結合子 11">
            <a:extLst>
              <a:ext uri="{FF2B5EF4-FFF2-40B4-BE49-F238E27FC236}">
                <a16:creationId xmlns:a16="http://schemas.microsoft.com/office/drawing/2014/main" id="{59663474-0681-406D-993D-AD73213A83C0}"/>
              </a:ext>
            </a:extLst>
          </p:cNvPr>
          <p:cNvSpPr/>
          <p:nvPr/>
        </p:nvSpPr>
        <p:spPr>
          <a:xfrm>
            <a:off x="2085980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フローチャート: 結合子 12">
            <a:extLst>
              <a:ext uri="{FF2B5EF4-FFF2-40B4-BE49-F238E27FC236}">
                <a16:creationId xmlns:a16="http://schemas.microsoft.com/office/drawing/2014/main" id="{5C114228-A3CE-4E12-8E2C-727988CC28C9}"/>
              </a:ext>
            </a:extLst>
          </p:cNvPr>
          <p:cNvSpPr/>
          <p:nvPr/>
        </p:nvSpPr>
        <p:spPr>
          <a:xfrm>
            <a:off x="6041215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1489817D-684D-455D-9081-D17191FA3F57}"/>
              </a:ext>
            </a:extLst>
          </p:cNvPr>
          <p:cNvSpPr/>
          <p:nvPr/>
        </p:nvSpPr>
        <p:spPr>
          <a:xfrm>
            <a:off x="9996449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74D0C0DE-A22C-43E4-B44C-4766E4030856}"/>
              </a:ext>
            </a:extLst>
          </p:cNvPr>
          <p:cNvSpPr/>
          <p:nvPr/>
        </p:nvSpPr>
        <p:spPr>
          <a:xfrm>
            <a:off x="2085980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48B1DDEE-57A7-4E54-BB46-4076BF5CEE5A}"/>
              </a:ext>
            </a:extLst>
          </p:cNvPr>
          <p:cNvSpPr/>
          <p:nvPr/>
        </p:nvSpPr>
        <p:spPr>
          <a:xfrm>
            <a:off x="6041215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35EA5F5F-9A3A-4F0F-B8C5-A7237F017351}"/>
              </a:ext>
            </a:extLst>
          </p:cNvPr>
          <p:cNvSpPr/>
          <p:nvPr/>
        </p:nvSpPr>
        <p:spPr>
          <a:xfrm>
            <a:off x="9996449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030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79722F4D-E18B-45A7-B699-7A50B89DDC3B}"/>
              </a:ext>
            </a:extLst>
          </p:cNvPr>
          <p:cNvSpPr txBox="1">
            <a:spLocks/>
          </p:cNvSpPr>
          <p:nvPr/>
        </p:nvSpPr>
        <p:spPr>
          <a:xfrm>
            <a:off x="957547" y="1237445"/>
            <a:ext cx="10276905" cy="917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u="sng" dirty="0"/>
              <a:t>はなしことば　</a:t>
            </a:r>
            <a:r>
              <a:rPr lang="ja-JP" altLang="en-US" sz="2800" u="sng"/>
              <a:t>と　てねいご　</a:t>
            </a:r>
            <a:r>
              <a:rPr lang="ja-JP" altLang="en-US" sz="2800" u="sng" dirty="0"/>
              <a:t>を　せん　でつなげましょう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C243A5-937C-4776-A4C7-AF0A0D0BF512}"/>
              </a:ext>
            </a:extLst>
          </p:cNvPr>
          <p:cNvSpPr txBox="1"/>
          <p:nvPr/>
        </p:nvSpPr>
        <p:spPr>
          <a:xfrm>
            <a:off x="824644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食べる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6BB02A-6E5B-40E7-B718-A8977F922B23}"/>
              </a:ext>
            </a:extLst>
          </p:cNvPr>
          <p:cNvSpPr txBox="1"/>
          <p:nvPr/>
        </p:nvSpPr>
        <p:spPr>
          <a:xfrm>
            <a:off x="4752449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飲む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1A85061-147F-43EB-9E7B-AD25EAD1E7B3}"/>
              </a:ext>
            </a:extLst>
          </p:cNvPr>
          <p:cNvSpPr txBox="1"/>
          <p:nvPr/>
        </p:nvSpPr>
        <p:spPr>
          <a:xfrm>
            <a:off x="8680254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する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DF41E8E-4245-4E0C-8E96-2316B1E7BC84}"/>
              </a:ext>
            </a:extLst>
          </p:cNvPr>
          <p:cNvSpPr txBox="1"/>
          <p:nvPr/>
        </p:nvSpPr>
        <p:spPr>
          <a:xfrm>
            <a:off x="824644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食べます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BCC309-2E7E-401B-B781-348C09921EDE}"/>
              </a:ext>
            </a:extLst>
          </p:cNvPr>
          <p:cNvSpPr txBox="1"/>
          <p:nvPr/>
        </p:nvSpPr>
        <p:spPr>
          <a:xfrm>
            <a:off x="4752449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します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B56CDC6-3A79-47DE-B7FD-E8D823510912}"/>
              </a:ext>
            </a:extLst>
          </p:cNvPr>
          <p:cNvSpPr txBox="1"/>
          <p:nvPr/>
        </p:nvSpPr>
        <p:spPr>
          <a:xfrm>
            <a:off x="8680254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飲みます</a:t>
            </a:r>
          </a:p>
        </p:txBody>
      </p:sp>
      <p:sp>
        <p:nvSpPr>
          <p:cNvPr id="12" name="フローチャート: 結合子 11">
            <a:extLst>
              <a:ext uri="{FF2B5EF4-FFF2-40B4-BE49-F238E27FC236}">
                <a16:creationId xmlns:a16="http://schemas.microsoft.com/office/drawing/2014/main" id="{59663474-0681-406D-993D-AD73213A83C0}"/>
              </a:ext>
            </a:extLst>
          </p:cNvPr>
          <p:cNvSpPr/>
          <p:nvPr/>
        </p:nvSpPr>
        <p:spPr>
          <a:xfrm>
            <a:off x="2085980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フローチャート: 結合子 12">
            <a:extLst>
              <a:ext uri="{FF2B5EF4-FFF2-40B4-BE49-F238E27FC236}">
                <a16:creationId xmlns:a16="http://schemas.microsoft.com/office/drawing/2014/main" id="{5C114228-A3CE-4E12-8E2C-727988CC28C9}"/>
              </a:ext>
            </a:extLst>
          </p:cNvPr>
          <p:cNvSpPr/>
          <p:nvPr/>
        </p:nvSpPr>
        <p:spPr>
          <a:xfrm>
            <a:off x="6041215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1489817D-684D-455D-9081-D17191FA3F57}"/>
              </a:ext>
            </a:extLst>
          </p:cNvPr>
          <p:cNvSpPr/>
          <p:nvPr/>
        </p:nvSpPr>
        <p:spPr>
          <a:xfrm>
            <a:off x="9996449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74D0C0DE-A22C-43E4-B44C-4766E4030856}"/>
              </a:ext>
            </a:extLst>
          </p:cNvPr>
          <p:cNvSpPr/>
          <p:nvPr/>
        </p:nvSpPr>
        <p:spPr>
          <a:xfrm>
            <a:off x="2085980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48B1DDEE-57A7-4E54-BB46-4076BF5CEE5A}"/>
              </a:ext>
            </a:extLst>
          </p:cNvPr>
          <p:cNvSpPr/>
          <p:nvPr/>
        </p:nvSpPr>
        <p:spPr>
          <a:xfrm>
            <a:off x="6041215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35EA5F5F-9A3A-4F0F-B8C5-A7237F017351}"/>
              </a:ext>
            </a:extLst>
          </p:cNvPr>
          <p:cNvSpPr/>
          <p:nvPr/>
        </p:nvSpPr>
        <p:spPr>
          <a:xfrm>
            <a:off x="9996449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444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79722F4D-E18B-45A7-B699-7A50B89DDC3B}"/>
              </a:ext>
            </a:extLst>
          </p:cNvPr>
          <p:cNvSpPr txBox="1">
            <a:spLocks/>
          </p:cNvSpPr>
          <p:nvPr/>
        </p:nvSpPr>
        <p:spPr>
          <a:xfrm>
            <a:off x="957547" y="1237445"/>
            <a:ext cx="10276905" cy="917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u="sng" dirty="0"/>
              <a:t>はなしことば　</a:t>
            </a:r>
            <a:r>
              <a:rPr lang="ja-JP" altLang="en-US" sz="2800" u="sng"/>
              <a:t>と　てねいご　</a:t>
            </a:r>
            <a:r>
              <a:rPr lang="ja-JP" altLang="en-US" sz="2800" u="sng" dirty="0"/>
              <a:t>を　せん　でつなげましょう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C243A5-937C-4776-A4C7-AF0A0D0BF512}"/>
              </a:ext>
            </a:extLst>
          </p:cNvPr>
          <p:cNvSpPr txBox="1"/>
          <p:nvPr/>
        </p:nvSpPr>
        <p:spPr>
          <a:xfrm>
            <a:off x="824644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来る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6BB02A-6E5B-40E7-B718-A8977F922B23}"/>
              </a:ext>
            </a:extLst>
          </p:cNvPr>
          <p:cNvSpPr txBox="1"/>
          <p:nvPr/>
        </p:nvSpPr>
        <p:spPr>
          <a:xfrm>
            <a:off x="4752449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思う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1A85061-147F-43EB-9E7B-AD25EAD1E7B3}"/>
              </a:ext>
            </a:extLst>
          </p:cNvPr>
          <p:cNvSpPr txBox="1"/>
          <p:nvPr/>
        </p:nvSpPr>
        <p:spPr>
          <a:xfrm>
            <a:off x="8680254" y="2910793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知る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DF41E8E-4245-4E0C-8E96-2316B1E7BC84}"/>
              </a:ext>
            </a:extLst>
          </p:cNvPr>
          <p:cNvSpPr txBox="1"/>
          <p:nvPr/>
        </p:nvSpPr>
        <p:spPr>
          <a:xfrm>
            <a:off x="824644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/>
              <a:t>思います</a:t>
            </a:r>
            <a:endParaRPr kumimoji="1" lang="ja-JP" altLang="en-US" sz="4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BCC309-2E7E-401B-B781-348C09921EDE}"/>
              </a:ext>
            </a:extLst>
          </p:cNvPr>
          <p:cNvSpPr txBox="1"/>
          <p:nvPr/>
        </p:nvSpPr>
        <p:spPr>
          <a:xfrm>
            <a:off x="4752449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知ります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B56CDC6-3A79-47DE-B7FD-E8D823510912}"/>
              </a:ext>
            </a:extLst>
          </p:cNvPr>
          <p:cNvSpPr txBox="1"/>
          <p:nvPr/>
        </p:nvSpPr>
        <p:spPr>
          <a:xfrm>
            <a:off x="8680254" y="5255562"/>
            <a:ext cx="2687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来ます</a:t>
            </a:r>
          </a:p>
        </p:txBody>
      </p:sp>
      <p:sp>
        <p:nvSpPr>
          <p:cNvPr id="12" name="フローチャート: 結合子 11">
            <a:extLst>
              <a:ext uri="{FF2B5EF4-FFF2-40B4-BE49-F238E27FC236}">
                <a16:creationId xmlns:a16="http://schemas.microsoft.com/office/drawing/2014/main" id="{59663474-0681-406D-993D-AD73213A83C0}"/>
              </a:ext>
            </a:extLst>
          </p:cNvPr>
          <p:cNvSpPr/>
          <p:nvPr/>
        </p:nvSpPr>
        <p:spPr>
          <a:xfrm>
            <a:off x="2085980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フローチャート: 結合子 12">
            <a:extLst>
              <a:ext uri="{FF2B5EF4-FFF2-40B4-BE49-F238E27FC236}">
                <a16:creationId xmlns:a16="http://schemas.microsoft.com/office/drawing/2014/main" id="{5C114228-A3CE-4E12-8E2C-727988CC28C9}"/>
              </a:ext>
            </a:extLst>
          </p:cNvPr>
          <p:cNvSpPr/>
          <p:nvPr/>
        </p:nvSpPr>
        <p:spPr>
          <a:xfrm>
            <a:off x="6041215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1489817D-684D-455D-9081-D17191FA3F57}"/>
              </a:ext>
            </a:extLst>
          </p:cNvPr>
          <p:cNvSpPr/>
          <p:nvPr/>
        </p:nvSpPr>
        <p:spPr>
          <a:xfrm>
            <a:off x="9996449" y="372188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74D0C0DE-A22C-43E4-B44C-4766E4030856}"/>
              </a:ext>
            </a:extLst>
          </p:cNvPr>
          <p:cNvSpPr/>
          <p:nvPr/>
        </p:nvSpPr>
        <p:spPr>
          <a:xfrm>
            <a:off x="2085980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48B1DDEE-57A7-4E54-BB46-4076BF5CEE5A}"/>
              </a:ext>
            </a:extLst>
          </p:cNvPr>
          <p:cNvSpPr/>
          <p:nvPr/>
        </p:nvSpPr>
        <p:spPr>
          <a:xfrm>
            <a:off x="6041215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35EA5F5F-9A3A-4F0F-B8C5-A7237F017351}"/>
              </a:ext>
            </a:extLst>
          </p:cNvPr>
          <p:cNvSpPr/>
          <p:nvPr/>
        </p:nvSpPr>
        <p:spPr>
          <a:xfrm>
            <a:off x="9996449" y="4979340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9319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65</Words>
  <Application>Microsoft Office PowerPoint</Application>
  <PresentationFormat>ワイド画面</PresentationFormat>
  <Paragraphs>29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6</cp:revision>
  <dcterms:created xsi:type="dcterms:W3CDTF">2020-05-18T04:09:37Z</dcterms:created>
  <dcterms:modified xsi:type="dcterms:W3CDTF">2020-05-18T06:07:19Z</dcterms:modified>
</cp:coreProperties>
</file>