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8" r:id="rId3"/>
    <p:sldId id="265" r:id="rId4"/>
    <p:sldId id="263" r:id="rId5"/>
    <p:sldId id="264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CB43573C-71F6-4C7C-B3FC-A09425701928}">
          <p14:sldIdLst>
            <p14:sldId id="256"/>
            <p14:sldId id="258"/>
            <p14:sldId id="265"/>
            <p14:sldId id="263"/>
            <p14:sldId id="264"/>
            <p14:sldId id="259"/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89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96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2736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5F36D434-ACB4-4859-9AA6-FCAFE88930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C63A8EB-FA0C-4CB8-AE72-3D24F85A7A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747C3-2FF6-43B0-B499-2970E5459FAE}" type="datetimeFigureOut">
              <a:rPr kumimoji="1" lang="ja-JP" altLang="en-US" smtClean="0"/>
              <a:t>2020/5/22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4BA9176-898C-4216-91A5-25E452218B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4978D06-E126-4EB5-8E06-E34CACDA79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アンガーマネジメント</a:t>
            </a:r>
          </a:p>
        </p:txBody>
      </p:sp>
    </p:spTree>
    <p:extLst>
      <p:ext uri="{BB962C8B-B14F-4D97-AF65-F5344CB8AC3E}">
        <p14:creationId xmlns:p14="http://schemas.microsoft.com/office/powerpoint/2010/main" val="19002353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3456B-4969-4F37-A9AF-0132CC4CBF11}" type="datetimeFigureOut">
              <a:rPr kumimoji="1" lang="ja-JP" altLang="en-US" smtClean="0"/>
              <a:t>2020/5/22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kumimoji="1" lang="ja-JP" altLang="en-US"/>
              <a:t>アンガーマネジメント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23D97A-D269-4669-9DC1-9FEBC9B7E1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9221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EBFA73-2B11-499D-AC90-8C21419A1A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0982059-480C-4AFC-9438-BDB38639C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9694FE2-EFBE-4C97-A06C-5949BC5DC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42C8-462D-4012-86D9-5E78C2647E3F}" type="datetime1">
              <a:rPr kumimoji="1" lang="ja-JP" altLang="en-US" smtClean="0"/>
              <a:t>2020/5/22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E2612CC-AEFC-48C2-B9A4-E7C33006C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アンガーマネジメント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15CDE62-C305-4850-BC82-BD2F9FF76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9037-DC1C-4CD3-AE7C-4FEB24F6CA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951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EFA023-62E1-4BD8-A279-3332B5902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3CBA64F-F0B8-4AA2-BA83-74A7C84332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4A1770A-EDD3-4540-B4BD-5D72CB045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6116-EF5B-415A-A0E0-D3AE871435CB}" type="datetime1">
              <a:rPr kumimoji="1" lang="ja-JP" altLang="en-US" smtClean="0"/>
              <a:t>2020/5/22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E39E37D-542D-431B-8F06-93CC9352C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アンガーマネジメント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31ADEFC-340B-4A9A-9B60-65A86AB70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9037-DC1C-4CD3-AE7C-4FEB24F6CA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2412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8DFA2E7-B3ED-4E07-9D55-4A93319C27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857350-580C-45A1-B2F4-5FAE286274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22A7895-2180-4385-84BD-A94EC41FA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9AC0-B5A3-4C95-AC4E-D6399C457127}" type="datetime1">
              <a:rPr kumimoji="1" lang="ja-JP" altLang="en-US" smtClean="0"/>
              <a:t>2020/5/22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EFC8537-7D70-48C6-9591-318FF4EB5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アンガーマネジメント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BECB394-8DD5-4EE6-A15D-7633FD153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9037-DC1C-4CD3-AE7C-4FEB24F6CA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456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D5842B-B069-47D8-9299-189E0AD16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FDC2B72-595A-4499-A714-882E9A4AE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3607A9C-384B-4A6E-A057-B41BDF94E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A5F0-C53D-423F-A80F-640FF2EC646D}" type="datetime1">
              <a:rPr kumimoji="1" lang="ja-JP" altLang="en-US" smtClean="0"/>
              <a:t>2020/5/22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779E0B6-BEB2-4B1F-82B1-5B3C51175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アンガーマネジメント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28E71F7-FC63-4285-8716-114184C68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9037-DC1C-4CD3-AE7C-4FEB24F6CA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8473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63B1B5-8B6F-4674-B4F3-A573913BE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FB6BC97-D0D7-42BF-8E5C-AF8D79471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E55563B-7DA7-4F76-A015-8269A4ACC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1E1A0-7A74-4E26-8F78-43E5F6E4092B}" type="datetime1">
              <a:rPr kumimoji="1" lang="ja-JP" altLang="en-US" smtClean="0"/>
              <a:t>2020/5/22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002D515-B5BE-4E82-96F7-597D74451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アンガーマネジメント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90DACB7-7CA4-46C6-8173-2B1230DCF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9037-DC1C-4CD3-AE7C-4FEB24F6CA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0073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82B0AA-1B99-4803-B1E0-4E2F71A3B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39500E1-9071-48AE-BC81-1A0445EF92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637FE9F-48E1-46F4-8450-399D14C2FE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DFA4C7-85D1-4805-8030-E73915037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98313-188D-4834-AD02-1DE763B5A8BF}" type="datetime1">
              <a:rPr kumimoji="1" lang="ja-JP" altLang="en-US" smtClean="0"/>
              <a:t>2020/5/22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0FE3443-27AE-4302-A2F9-F62AF5C19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アンガーマネジメント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063AD62-1BF1-4263-8CE2-6F9A6DF46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9037-DC1C-4CD3-AE7C-4FEB24F6CA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5111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97B091-1026-4D0C-AA9D-3D0E10747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3CD119C-7B15-4406-8787-8B0EE3211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46B2ABB-ABE0-4D2C-ABD8-BFBF599059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C3D7B16-470F-4782-8BD2-C07CE74924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98EBEAE-7F1C-4B70-B261-797CC235B1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179D2B9-EC03-4B69-90F8-0563B0122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974F-F66A-4CC2-9A00-10D2731E7A85}" type="datetime1">
              <a:rPr kumimoji="1" lang="ja-JP" altLang="en-US" smtClean="0"/>
              <a:t>2020/5/22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837B96F-5769-440D-908C-1166687F4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アンガーマネジメント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733C191-8883-48E2-9EDA-1B5080A54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9037-DC1C-4CD3-AE7C-4FEB24F6CA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8765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15A0C7-CB81-474B-9FEB-D5CCD78E2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D04F30A-D4E1-438F-BCD7-1E535E5D6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EF8D-1169-412B-816F-B4CA694A6941}" type="datetime1">
              <a:rPr kumimoji="1" lang="ja-JP" altLang="en-US" smtClean="0"/>
              <a:t>2020/5/22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91DC492-6CA3-4436-9496-AB44AFF14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アンガーマネジメント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FA974C2-2B52-43C1-945A-3120C997A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9037-DC1C-4CD3-AE7C-4FEB24F6CA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9640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7C73296-DA6A-4EC8-AEAF-0B2B1A426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E32A-CB50-4266-9D6D-7DD42F1F0232}" type="datetime1">
              <a:rPr kumimoji="1" lang="ja-JP" altLang="en-US" smtClean="0"/>
              <a:t>2020/5/22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291ACAB-8056-495D-B358-3B43223C3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アンガーマネジメント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AA712CE-0FDE-4B64-9B63-0CAE0237E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9037-DC1C-4CD3-AE7C-4FEB24F6CA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3008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32E6A4-7E6F-4964-882A-83C94E4E1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21515A8-A9C2-40E1-914C-94A997350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DF211B1-B424-4399-964E-A2E6A61AC0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7D89370-4990-4A16-BC35-D2074C638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C6FCE-645C-42AC-9CF3-B5E05F53A60E}" type="datetime1">
              <a:rPr kumimoji="1" lang="ja-JP" altLang="en-US" smtClean="0"/>
              <a:t>2020/5/22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989D84F-EE85-4C20-9BA3-6868072FC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アンガーマネジメント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93C43B7-C50A-41E2-8D16-A542F7669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9037-DC1C-4CD3-AE7C-4FEB24F6CA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1159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8C4671-8F0B-4B56-A7BF-D1372EF5A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BDC7000-A3FA-4ACF-89C4-0642488211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9E4F89E-C8CA-41FD-8A2C-67C0BB4047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A57ABEB-E1B9-4FD7-9F4C-C2EA7711F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10485-DE9D-4792-8C13-19A0AA94D3BB}" type="datetime1">
              <a:rPr kumimoji="1" lang="ja-JP" altLang="en-US" smtClean="0"/>
              <a:t>2020/5/22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1F40F4D-4DBB-4A41-917B-BE7CCC659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アンガーマネジメント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E206A6E-2E3A-4295-8FF9-F60AAC54B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9037-DC1C-4CD3-AE7C-4FEB24F6CA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8460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453A7CF-6A3F-4444-91CB-A02D7EA51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8E36C6D-588F-42C5-9326-D54ED20F8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00050D-7E8E-4BC1-A5B3-32395C290B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374F8-EA8F-43D3-8F4F-F3C83F4FF2DD}" type="datetime1">
              <a:rPr kumimoji="1" lang="ja-JP" altLang="en-US" smtClean="0"/>
              <a:t>2020/5/22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9099305-BA2C-4970-9773-FCD109759F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ja-JP" altLang="en-US"/>
              <a:t>アンガーマネジメント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8B6CB43-7115-495E-B8C3-AC6C27C81C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C9037-DC1C-4CD3-AE7C-4FEB24F6CA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497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35BAF1A-E3B9-4191-AFC6-B7538047301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309C8E22-4AC1-428D-BEC3-502A37497137}"/>
              </a:ext>
            </a:extLst>
          </p:cNvPr>
          <p:cNvGrpSpPr/>
          <p:nvPr/>
        </p:nvGrpSpPr>
        <p:grpSpPr>
          <a:xfrm>
            <a:off x="-2777924" y="3057594"/>
            <a:ext cx="17072658" cy="4871064"/>
            <a:chOff x="-3452018" y="3011294"/>
            <a:chExt cx="18133904" cy="4953980"/>
          </a:xfrm>
        </p:grpSpPr>
        <p:sp>
          <p:nvSpPr>
            <p:cNvPr id="25" name="楕円 24">
              <a:extLst>
                <a:ext uri="{FF2B5EF4-FFF2-40B4-BE49-F238E27FC236}">
                  <a16:creationId xmlns:a16="http://schemas.microsoft.com/office/drawing/2014/main" id="{F5B3CFF9-B204-4636-81AD-69670B188CB5}"/>
                </a:ext>
              </a:extLst>
            </p:cNvPr>
            <p:cNvSpPr/>
            <p:nvPr/>
          </p:nvSpPr>
          <p:spPr>
            <a:xfrm rot="20381735">
              <a:off x="5151666" y="3011294"/>
              <a:ext cx="9530220" cy="4777993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楕円 32">
              <a:extLst>
                <a:ext uri="{FF2B5EF4-FFF2-40B4-BE49-F238E27FC236}">
                  <a16:creationId xmlns:a16="http://schemas.microsoft.com/office/drawing/2014/main" id="{04772346-B477-41AE-B551-76E9E18F212D}"/>
                </a:ext>
              </a:extLst>
            </p:cNvPr>
            <p:cNvSpPr/>
            <p:nvPr/>
          </p:nvSpPr>
          <p:spPr>
            <a:xfrm rot="80452">
              <a:off x="-1230369" y="3629511"/>
              <a:ext cx="9530220" cy="4335763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楕円 34">
              <a:extLst>
                <a:ext uri="{FF2B5EF4-FFF2-40B4-BE49-F238E27FC236}">
                  <a16:creationId xmlns:a16="http://schemas.microsoft.com/office/drawing/2014/main" id="{6454475E-E68C-453A-811C-9DE30C196E36}"/>
                </a:ext>
              </a:extLst>
            </p:cNvPr>
            <p:cNvSpPr/>
            <p:nvPr/>
          </p:nvSpPr>
          <p:spPr>
            <a:xfrm rot="1396439">
              <a:off x="-3452018" y="3168396"/>
              <a:ext cx="8762374" cy="285651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8833CA3F-C55E-4D40-911E-6FBDA920AFB2}"/>
              </a:ext>
            </a:extLst>
          </p:cNvPr>
          <p:cNvGrpSpPr/>
          <p:nvPr/>
        </p:nvGrpSpPr>
        <p:grpSpPr>
          <a:xfrm>
            <a:off x="9794277" y="-603878"/>
            <a:ext cx="2738057" cy="2618029"/>
            <a:chOff x="9794277" y="-603878"/>
            <a:chExt cx="2738057" cy="2618029"/>
          </a:xfrm>
        </p:grpSpPr>
        <p:sp>
          <p:nvSpPr>
            <p:cNvPr id="24" name="楕円 23">
              <a:extLst>
                <a:ext uri="{FF2B5EF4-FFF2-40B4-BE49-F238E27FC236}">
                  <a16:creationId xmlns:a16="http://schemas.microsoft.com/office/drawing/2014/main" id="{DAD72D88-2A69-4C3A-A96B-E726D1F5A1BE}"/>
                </a:ext>
              </a:extLst>
            </p:cNvPr>
            <p:cNvSpPr/>
            <p:nvPr/>
          </p:nvSpPr>
          <p:spPr>
            <a:xfrm>
              <a:off x="9794277" y="-603878"/>
              <a:ext cx="2738057" cy="261802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FD323C51-DB71-4754-8992-CA0E4714039A}"/>
                </a:ext>
              </a:extLst>
            </p:cNvPr>
            <p:cNvCxnSpPr/>
            <p:nvPr/>
          </p:nvCxnSpPr>
          <p:spPr>
            <a:xfrm>
              <a:off x="10367319" y="310522"/>
              <a:ext cx="0" cy="48809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AA152FB6-80FE-49A3-B336-EBECE2041717}"/>
                </a:ext>
              </a:extLst>
            </p:cNvPr>
            <p:cNvCxnSpPr/>
            <p:nvPr/>
          </p:nvCxnSpPr>
          <p:spPr>
            <a:xfrm>
              <a:off x="11163306" y="310522"/>
              <a:ext cx="0" cy="48809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円弧 27">
              <a:extLst>
                <a:ext uri="{FF2B5EF4-FFF2-40B4-BE49-F238E27FC236}">
                  <a16:creationId xmlns:a16="http://schemas.microsoft.com/office/drawing/2014/main" id="{5EEC7AC6-D1BA-43A1-80BC-42F0DC0CA988}"/>
                </a:ext>
              </a:extLst>
            </p:cNvPr>
            <p:cNvSpPr/>
            <p:nvPr/>
          </p:nvSpPr>
          <p:spPr>
            <a:xfrm rot="8005556">
              <a:off x="10231085" y="356430"/>
              <a:ext cx="1019432" cy="1099752"/>
            </a:xfrm>
            <a:prstGeom prst="arc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D63A4956-DBC4-48F3-81EC-524CD7313356}"/>
              </a:ext>
            </a:extLst>
          </p:cNvPr>
          <p:cNvGrpSpPr/>
          <p:nvPr/>
        </p:nvGrpSpPr>
        <p:grpSpPr>
          <a:xfrm>
            <a:off x="-485754" y="4309521"/>
            <a:ext cx="13018088" cy="2317888"/>
            <a:chOff x="-485754" y="4309521"/>
            <a:chExt cx="13018088" cy="2317888"/>
          </a:xfrm>
        </p:grpSpPr>
        <p:grpSp>
          <p:nvGrpSpPr>
            <p:cNvPr id="23" name="グループ化 22">
              <a:extLst>
                <a:ext uri="{FF2B5EF4-FFF2-40B4-BE49-F238E27FC236}">
                  <a16:creationId xmlns:a16="http://schemas.microsoft.com/office/drawing/2014/main" id="{44F5BD66-A7C0-4032-8115-1C828F06AA17}"/>
                </a:ext>
              </a:extLst>
            </p:cNvPr>
            <p:cNvGrpSpPr/>
            <p:nvPr/>
          </p:nvGrpSpPr>
          <p:grpSpPr>
            <a:xfrm>
              <a:off x="-485754" y="4309521"/>
              <a:ext cx="13018088" cy="2317888"/>
              <a:chOff x="-327509" y="3796879"/>
              <a:chExt cx="13018088" cy="2317888"/>
            </a:xfrm>
            <a:solidFill>
              <a:schemeClr val="bg1"/>
            </a:solidFill>
          </p:grpSpPr>
          <p:sp>
            <p:nvSpPr>
              <p:cNvPr id="5" name="楕円 4">
                <a:extLst>
                  <a:ext uri="{FF2B5EF4-FFF2-40B4-BE49-F238E27FC236}">
                    <a16:creationId xmlns:a16="http://schemas.microsoft.com/office/drawing/2014/main" id="{E00D4E42-3BCD-425F-B504-396981064F0D}"/>
                  </a:ext>
                </a:extLst>
              </p:cNvPr>
              <p:cNvSpPr/>
              <p:nvPr/>
            </p:nvSpPr>
            <p:spPr>
              <a:xfrm>
                <a:off x="-260393" y="3796879"/>
                <a:ext cx="2052859" cy="138068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楕円 5">
                <a:extLst>
                  <a:ext uri="{FF2B5EF4-FFF2-40B4-BE49-F238E27FC236}">
                    <a16:creationId xmlns:a16="http://schemas.microsoft.com/office/drawing/2014/main" id="{94DB1DCD-3BF5-4E8C-B4BF-6CE8549CD74C}"/>
                  </a:ext>
                </a:extLst>
              </p:cNvPr>
              <p:cNvSpPr/>
              <p:nvPr/>
            </p:nvSpPr>
            <p:spPr>
              <a:xfrm>
                <a:off x="1127355" y="3796879"/>
                <a:ext cx="2052859" cy="138068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楕円 6">
                <a:extLst>
                  <a:ext uri="{FF2B5EF4-FFF2-40B4-BE49-F238E27FC236}">
                    <a16:creationId xmlns:a16="http://schemas.microsoft.com/office/drawing/2014/main" id="{67697F66-47EC-44FA-8DF7-028B4592D812}"/>
                  </a:ext>
                </a:extLst>
              </p:cNvPr>
              <p:cNvSpPr/>
              <p:nvPr/>
            </p:nvSpPr>
            <p:spPr>
              <a:xfrm>
                <a:off x="2568595" y="3796879"/>
                <a:ext cx="2052859" cy="138068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楕円 7">
                <a:extLst>
                  <a:ext uri="{FF2B5EF4-FFF2-40B4-BE49-F238E27FC236}">
                    <a16:creationId xmlns:a16="http://schemas.microsoft.com/office/drawing/2014/main" id="{3BBE969D-4F2B-46D3-B325-C8A041EB1AED}"/>
                  </a:ext>
                </a:extLst>
              </p:cNvPr>
              <p:cNvSpPr/>
              <p:nvPr/>
            </p:nvSpPr>
            <p:spPr>
              <a:xfrm>
                <a:off x="3956343" y="3796879"/>
                <a:ext cx="2052859" cy="138068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楕円 8">
                <a:extLst>
                  <a:ext uri="{FF2B5EF4-FFF2-40B4-BE49-F238E27FC236}">
                    <a16:creationId xmlns:a16="http://schemas.microsoft.com/office/drawing/2014/main" id="{2801C1E8-EF7B-4BFF-938E-0F171E1CD40A}"/>
                  </a:ext>
                </a:extLst>
              </p:cNvPr>
              <p:cNvSpPr/>
              <p:nvPr/>
            </p:nvSpPr>
            <p:spPr>
              <a:xfrm>
                <a:off x="5263350" y="3796879"/>
                <a:ext cx="2052859" cy="138068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楕円 9">
                <a:extLst>
                  <a:ext uri="{FF2B5EF4-FFF2-40B4-BE49-F238E27FC236}">
                    <a16:creationId xmlns:a16="http://schemas.microsoft.com/office/drawing/2014/main" id="{29C228CF-8E04-4C6E-B8C4-29B04A524E33}"/>
                  </a:ext>
                </a:extLst>
              </p:cNvPr>
              <p:cNvSpPr/>
              <p:nvPr/>
            </p:nvSpPr>
            <p:spPr>
              <a:xfrm>
                <a:off x="6651098" y="3796879"/>
                <a:ext cx="2052859" cy="138068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楕円 10">
                <a:extLst>
                  <a:ext uri="{FF2B5EF4-FFF2-40B4-BE49-F238E27FC236}">
                    <a16:creationId xmlns:a16="http://schemas.microsoft.com/office/drawing/2014/main" id="{2D32DE72-1239-453A-807D-50E2994E7B53}"/>
                  </a:ext>
                </a:extLst>
              </p:cNvPr>
              <p:cNvSpPr/>
              <p:nvPr/>
            </p:nvSpPr>
            <p:spPr>
              <a:xfrm>
                <a:off x="8092338" y="3796879"/>
                <a:ext cx="2052859" cy="138068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楕円 11">
                <a:extLst>
                  <a:ext uri="{FF2B5EF4-FFF2-40B4-BE49-F238E27FC236}">
                    <a16:creationId xmlns:a16="http://schemas.microsoft.com/office/drawing/2014/main" id="{ABD10F86-A606-4F22-92C4-0EE2406450C1}"/>
                  </a:ext>
                </a:extLst>
              </p:cNvPr>
              <p:cNvSpPr/>
              <p:nvPr/>
            </p:nvSpPr>
            <p:spPr>
              <a:xfrm>
                <a:off x="9480086" y="3796879"/>
                <a:ext cx="2052859" cy="138068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楕円 12">
                <a:extLst>
                  <a:ext uri="{FF2B5EF4-FFF2-40B4-BE49-F238E27FC236}">
                    <a16:creationId xmlns:a16="http://schemas.microsoft.com/office/drawing/2014/main" id="{366AEC3E-A7CA-4CE7-941A-5BD22DB27B75}"/>
                  </a:ext>
                </a:extLst>
              </p:cNvPr>
              <p:cNvSpPr/>
              <p:nvPr/>
            </p:nvSpPr>
            <p:spPr>
              <a:xfrm>
                <a:off x="10637720" y="3840278"/>
                <a:ext cx="2052859" cy="138068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楕円 13">
                <a:extLst>
                  <a:ext uri="{FF2B5EF4-FFF2-40B4-BE49-F238E27FC236}">
                    <a16:creationId xmlns:a16="http://schemas.microsoft.com/office/drawing/2014/main" id="{EFAEF32B-7774-4035-97BD-6561A31CC2E2}"/>
                  </a:ext>
                </a:extLst>
              </p:cNvPr>
              <p:cNvSpPr/>
              <p:nvPr/>
            </p:nvSpPr>
            <p:spPr>
              <a:xfrm>
                <a:off x="-327509" y="4690685"/>
                <a:ext cx="2052859" cy="138068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楕円 14">
                <a:extLst>
                  <a:ext uri="{FF2B5EF4-FFF2-40B4-BE49-F238E27FC236}">
                    <a16:creationId xmlns:a16="http://schemas.microsoft.com/office/drawing/2014/main" id="{90BFFA02-A1C7-45D6-B2F6-35AD5B369592}"/>
                  </a:ext>
                </a:extLst>
              </p:cNvPr>
              <p:cNvSpPr/>
              <p:nvPr/>
            </p:nvSpPr>
            <p:spPr>
              <a:xfrm>
                <a:off x="1060239" y="4690685"/>
                <a:ext cx="2052859" cy="138068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楕円 15">
                <a:extLst>
                  <a:ext uri="{FF2B5EF4-FFF2-40B4-BE49-F238E27FC236}">
                    <a16:creationId xmlns:a16="http://schemas.microsoft.com/office/drawing/2014/main" id="{8D0A3D35-5C21-4F73-8DE3-673A32E249DE}"/>
                  </a:ext>
                </a:extLst>
              </p:cNvPr>
              <p:cNvSpPr/>
              <p:nvPr/>
            </p:nvSpPr>
            <p:spPr>
              <a:xfrm>
                <a:off x="2501479" y="4690685"/>
                <a:ext cx="2052859" cy="138068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楕円 16">
                <a:extLst>
                  <a:ext uri="{FF2B5EF4-FFF2-40B4-BE49-F238E27FC236}">
                    <a16:creationId xmlns:a16="http://schemas.microsoft.com/office/drawing/2014/main" id="{69CFD1FA-4CF8-4EEA-B8CE-E65B06A2228B}"/>
                  </a:ext>
                </a:extLst>
              </p:cNvPr>
              <p:cNvSpPr/>
              <p:nvPr/>
            </p:nvSpPr>
            <p:spPr>
              <a:xfrm>
                <a:off x="3889227" y="4690685"/>
                <a:ext cx="2052859" cy="138068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楕円 17">
                <a:extLst>
                  <a:ext uri="{FF2B5EF4-FFF2-40B4-BE49-F238E27FC236}">
                    <a16:creationId xmlns:a16="http://schemas.microsoft.com/office/drawing/2014/main" id="{699E8C75-2EE6-4397-BC72-4EC4AD1FCA2E}"/>
                  </a:ext>
                </a:extLst>
              </p:cNvPr>
              <p:cNvSpPr/>
              <p:nvPr/>
            </p:nvSpPr>
            <p:spPr>
              <a:xfrm>
                <a:off x="5196234" y="4690685"/>
                <a:ext cx="2052859" cy="138068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楕円 18">
                <a:extLst>
                  <a:ext uri="{FF2B5EF4-FFF2-40B4-BE49-F238E27FC236}">
                    <a16:creationId xmlns:a16="http://schemas.microsoft.com/office/drawing/2014/main" id="{B0C3FF09-5138-47F8-B1DD-B2633168A24F}"/>
                  </a:ext>
                </a:extLst>
              </p:cNvPr>
              <p:cNvSpPr/>
              <p:nvPr/>
            </p:nvSpPr>
            <p:spPr>
              <a:xfrm>
                <a:off x="6583982" y="4690685"/>
                <a:ext cx="2052859" cy="138068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楕円 19">
                <a:extLst>
                  <a:ext uri="{FF2B5EF4-FFF2-40B4-BE49-F238E27FC236}">
                    <a16:creationId xmlns:a16="http://schemas.microsoft.com/office/drawing/2014/main" id="{97C32392-6438-4775-9C25-E652E89F316E}"/>
                  </a:ext>
                </a:extLst>
              </p:cNvPr>
              <p:cNvSpPr/>
              <p:nvPr/>
            </p:nvSpPr>
            <p:spPr>
              <a:xfrm>
                <a:off x="8025222" y="4690685"/>
                <a:ext cx="2052859" cy="138068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楕円 20">
                <a:extLst>
                  <a:ext uri="{FF2B5EF4-FFF2-40B4-BE49-F238E27FC236}">
                    <a16:creationId xmlns:a16="http://schemas.microsoft.com/office/drawing/2014/main" id="{D2F04F5C-FA2C-4697-9AF0-47A2D69A2F1E}"/>
                  </a:ext>
                </a:extLst>
              </p:cNvPr>
              <p:cNvSpPr/>
              <p:nvPr/>
            </p:nvSpPr>
            <p:spPr>
              <a:xfrm>
                <a:off x="9412970" y="4690685"/>
                <a:ext cx="2052859" cy="138068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楕円 21">
                <a:extLst>
                  <a:ext uri="{FF2B5EF4-FFF2-40B4-BE49-F238E27FC236}">
                    <a16:creationId xmlns:a16="http://schemas.microsoft.com/office/drawing/2014/main" id="{E12BB172-0F7E-4A18-A69D-9EB16809C1ED}"/>
                  </a:ext>
                </a:extLst>
              </p:cNvPr>
              <p:cNvSpPr/>
              <p:nvPr/>
            </p:nvSpPr>
            <p:spPr>
              <a:xfrm>
                <a:off x="10570604" y="4734084"/>
                <a:ext cx="2052859" cy="138068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A87E3E66-2D96-4B71-B6B4-110C03CB89BF}"/>
                </a:ext>
              </a:extLst>
            </p:cNvPr>
            <p:cNvSpPr txBox="1"/>
            <p:nvPr/>
          </p:nvSpPr>
          <p:spPr>
            <a:xfrm>
              <a:off x="405641" y="5075278"/>
              <a:ext cx="848822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200" b="1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たのしく、文字を書く　練習をしよう！！</a:t>
              </a:r>
            </a:p>
          </p:txBody>
        </p:sp>
      </p:grpSp>
      <p:sp>
        <p:nvSpPr>
          <p:cNvPr id="37" name="フッター プレースホルダー 36">
            <a:extLst>
              <a:ext uri="{FF2B5EF4-FFF2-40B4-BE49-F238E27FC236}">
                <a16:creationId xmlns:a16="http://schemas.microsoft.com/office/drawing/2014/main" id="{D8420483-695B-4B48-BBDC-FF2799D5D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53128" y="6294082"/>
            <a:ext cx="4114800" cy="365125"/>
          </a:xfrm>
        </p:spPr>
        <p:txBody>
          <a:bodyPr/>
          <a:lstStyle/>
          <a:p>
            <a:pPr algn="r"/>
            <a:r>
              <a:rPr kumimoji="1" lang="ja-JP" altLang="en-US" dirty="0"/>
              <a:t>アンガーマネジメント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A85929C6-9DF6-4E4B-8A55-6A6BD9AE9505}"/>
              </a:ext>
            </a:extLst>
          </p:cNvPr>
          <p:cNvSpPr txBox="1"/>
          <p:nvPr/>
        </p:nvSpPr>
        <p:spPr>
          <a:xfrm>
            <a:off x="2683601" y="4865702"/>
            <a:ext cx="37305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も　　　　　じ　　　　　　　　　　か　　　　　　　　　　　れ　ん　　しゅう</a:t>
            </a:r>
          </a:p>
        </p:txBody>
      </p:sp>
    </p:spTree>
    <p:extLst>
      <p:ext uri="{BB962C8B-B14F-4D97-AF65-F5344CB8AC3E}">
        <p14:creationId xmlns:p14="http://schemas.microsoft.com/office/powerpoint/2010/main" val="2082625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5CECEE6-B789-4B3B-A3B7-7FF6DFB1FC75}"/>
              </a:ext>
            </a:extLst>
          </p:cNvPr>
          <p:cNvSpPr/>
          <p:nvPr/>
        </p:nvSpPr>
        <p:spPr>
          <a:xfrm>
            <a:off x="0" y="359069"/>
            <a:ext cx="12192000" cy="20076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CCFDF71-AABA-43FF-B81C-4AD79ECBC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dirty="0"/>
              <a:t>運筆練習</a:t>
            </a:r>
            <a:endParaRPr kumimoji="1" lang="ja-JP" altLang="en-US" dirty="0"/>
          </a:p>
        </p:txBody>
      </p:sp>
      <p:pic>
        <p:nvPicPr>
          <p:cNvPr id="1026" name="Picture 2" descr="フリーイラスト, ベクター, EPS, 人物（イラスト）, 子供（イラスト）, 女の子, 勉強（学習）, 書く, 宿題, 学生（生徒）, 小学生">
            <a:extLst>
              <a:ext uri="{FF2B5EF4-FFF2-40B4-BE49-F238E27FC236}">
                <a16:creationId xmlns:a16="http://schemas.microsoft.com/office/drawing/2014/main" id="{A5EE3E30-CD4D-43ED-B7CB-DAF4F6B3C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231" y="3657150"/>
            <a:ext cx="2869209" cy="255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タイトル 1">
            <a:extLst>
              <a:ext uri="{FF2B5EF4-FFF2-40B4-BE49-F238E27FC236}">
                <a16:creationId xmlns:a16="http://schemas.microsoft.com/office/drawing/2014/main" id="{885F86EA-EE48-4C7F-83BD-FFC31210F37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2007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鉛筆のもちかた①　</a:t>
            </a:r>
            <a:br>
              <a:rPr lang="en-US" altLang="ja-JP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～鉛筆を持つ手と反対の手は紙をおさえよう！～</a:t>
            </a:r>
            <a:endParaRPr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52D2346-AD60-4C29-A4B8-68F0EEC8B83F}"/>
              </a:ext>
            </a:extLst>
          </p:cNvPr>
          <p:cNvSpPr txBox="1"/>
          <p:nvPr/>
        </p:nvSpPr>
        <p:spPr>
          <a:xfrm>
            <a:off x="897190" y="675207"/>
            <a:ext cx="989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え ん　 ぴ つ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93F4B40-D90B-4956-895F-4E52AC797A90}"/>
              </a:ext>
            </a:extLst>
          </p:cNvPr>
          <p:cNvSpPr txBox="1"/>
          <p:nvPr/>
        </p:nvSpPr>
        <p:spPr>
          <a:xfrm>
            <a:off x="1140425" y="1477293"/>
            <a:ext cx="413606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えん　ぴつ          も　　　　　　 </a:t>
            </a:r>
            <a:r>
              <a:rPr lang="ja-JP" altLang="en-US" sz="105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て　　　　　　はん　たい　　　　　て　　　　　　かみ</a:t>
            </a:r>
            <a:endParaRPr kumimoji="1" lang="ja-JP" altLang="en-US" sz="105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1FF2E355-8583-42BC-8832-E674BDB358AF}"/>
              </a:ext>
            </a:extLst>
          </p:cNvPr>
          <p:cNvSpPr/>
          <p:nvPr/>
        </p:nvSpPr>
        <p:spPr>
          <a:xfrm rot="1431663">
            <a:off x="3472067" y="4768292"/>
            <a:ext cx="1467552" cy="529990"/>
          </a:xfrm>
          <a:prstGeom prst="rightArrow">
            <a:avLst>
              <a:gd name="adj1" fmla="val 50000"/>
              <a:gd name="adj2" fmla="val 6155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F93E096-904A-475B-BD09-FA4388AF9144}"/>
              </a:ext>
            </a:extLst>
          </p:cNvPr>
          <p:cNvSpPr txBox="1"/>
          <p:nvPr/>
        </p:nvSpPr>
        <p:spPr>
          <a:xfrm>
            <a:off x="1515618" y="4391846"/>
            <a:ext cx="17075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えんぴつをもつ手</a:t>
            </a:r>
            <a:endParaRPr kumimoji="1" lang="ja-JP" altLang="en-US" sz="16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1FBF54A5-36EE-4158-8D3E-8C69774775D4}"/>
              </a:ext>
            </a:extLst>
          </p:cNvPr>
          <p:cNvSpPr/>
          <p:nvPr/>
        </p:nvSpPr>
        <p:spPr>
          <a:xfrm rot="8771443">
            <a:off x="6870285" y="4537045"/>
            <a:ext cx="1467552" cy="529990"/>
          </a:xfrm>
          <a:prstGeom prst="rightArrow">
            <a:avLst>
              <a:gd name="adj1" fmla="val 50000"/>
              <a:gd name="adj2" fmla="val 6155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851B1D9-C45E-4BA8-B4B5-9B75958A82AE}"/>
              </a:ext>
            </a:extLst>
          </p:cNvPr>
          <p:cNvSpPr txBox="1"/>
          <p:nvPr/>
        </p:nvSpPr>
        <p:spPr>
          <a:xfrm>
            <a:off x="8351555" y="3513418"/>
            <a:ext cx="3595856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3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えんぴつと、反対側の手は、</a:t>
            </a:r>
            <a:endParaRPr kumimoji="1" lang="en-US" altLang="ja-JP" sz="23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lang="en-US" altLang="ja-JP" sz="23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3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紙をおさえる</a:t>
            </a:r>
            <a:endParaRPr kumimoji="1" lang="en-US" altLang="ja-JP" sz="23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6005C9D-977E-4C2B-AF34-362C87818FC0}"/>
              </a:ext>
            </a:extLst>
          </p:cNvPr>
          <p:cNvSpPr txBox="1"/>
          <p:nvPr/>
        </p:nvSpPr>
        <p:spPr>
          <a:xfrm>
            <a:off x="9867138" y="3324426"/>
            <a:ext cx="15087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はんたいがわ　　　 て</a:t>
            </a:r>
            <a:endParaRPr kumimoji="1" lang="ja-JP" altLang="en-US" sz="12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D7B2A7A-6E81-4623-9CD1-0753C243DE99}"/>
              </a:ext>
            </a:extLst>
          </p:cNvPr>
          <p:cNvSpPr txBox="1"/>
          <p:nvPr/>
        </p:nvSpPr>
        <p:spPr>
          <a:xfrm>
            <a:off x="8361203" y="4029005"/>
            <a:ext cx="4860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かみ</a:t>
            </a:r>
            <a:endParaRPr kumimoji="1" lang="ja-JP" altLang="en-US" sz="12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D1F388C-A735-4ECB-B621-28C0A5CDFFDD}"/>
              </a:ext>
            </a:extLst>
          </p:cNvPr>
          <p:cNvSpPr txBox="1"/>
          <p:nvPr/>
        </p:nvSpPr>
        <p:spPr>
          <a:xfrm>
            <a:off x="2867936" y="4228090"/>
            <a:ext cx="2968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て</a:t>
            </a:r>
          </a:p>
        </p:txBody>
      </p:sp>
    </p:spTree>
    <p:extLst>
      <p:ext uri="{BB962C8B-B14F-4D97-AF65-F5344CB8AC3E}">
        <p14:creationId xmlns:p14="http://schemas.microsoft.com/office/powerpoint/2010/main" val="1057730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5CECEE6-B789-4B3B-A3B7-7FF6DFB1FC75}"/>
              </a:ext>
            </a:extLst>
          </p:cNvPr>
          <p:cNvSpPr/>
          <p:nvPr/>
        </p:nvSpPr>
        <p:spPr>
          <a:xfrm>
            <a:off x="0" y="359069"/>
            <a:ext cx="12192000" cy="20076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CCFDF71-AABA-43FF-B81C-4AD79ECBC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dirty="0"/>
              <a:t>運筆練習</a:t>
            </a:r>
            <a:endParaRPr kumimoji="1" lang="ja-JP" altLang="en-US" dirty="0"/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885F86EA-EE48-4C7F-83BD-FFC31210F37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2007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鉛筆のもちかた②　</a:t>
            </a:r>
            <a:br>
              <a:rPr lang="en-US" altLang="ja-JP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～プリントの線をなぞってみよう！～</a:t>
            </a:r>
            <a:endParaRPr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52D2346-AD60-4C29-A4B8-68F0EEC8B83F}"/>
              </a:ext>
            </a:extLst>
          </p:cNvPr>
          <p:cNvSpPr txBox="1"/>
          <p:nvPr/>
        </p:nvSpPr>
        <p:spPr>
          <a:xfrm>
            <a:off x="897190" y="675207"/>
            <a:ext cx="989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え ん　 ぴ つ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93F4B40-D90B-4956-895F-4E52AC797A90}"/>
              </a:ext>
            </a:extLst>
          </p:cNvPr>
          <p:cNvSpPr txBox="1"/>
          <p:nvPr/>
        </p:nvSpPr>
        <p:spPr>
          <a:xfrm>
            <a:off x="2684610" y="1465182"/>
            <a:ext cx="44114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せん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851B1D9-C45E-4BA8-B4B5-9B75958A82AE}"/>
              </a:ext>
            </a:extLst>
          </p:cNvPr>
          <p:cNvSpPr txBox="1"/>
          <p:nvPr/>
        </p:nvSpPr>
        <p:spPr>
          <a:xfrm>
            <a:off x="370236" y="2531761"/>
            <a:ext cx="18473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US" altLang="ja-JP" sz="23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6005C9D-977E-4C2B-AF34-362C87818FC0}"/>
              </a:ext>
            </a:extLst>
          </p:cNvPr>
          <p:cNvSpPr txBox="1"/>
          <p:nvPr/>
        </p:nvSpPr>
        <p:spPr>
          <a:xfrm>
            <a:off x="9955301" y="1362911"/>
            <a:ext cx="15087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はんたいがわ　　　 て</a:t>
            </a:r>
            <a:endParaRPr kumimoji="1" lang="ja-JP" altLang="en-US" sz="12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4FD502FE-C53F-4269-9F07-644F42BC6A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07" t="20562" r="33283" b="5111"/>
          <a:stretch/>
        </p:blipFill>
        <p:spPr>
          <a:xfrm>
            <a:off x="8724636" y="2637696"/>
            <a:ext cx="2683714" cy="39133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1D69A836-C53F-421D-B581-4410042B56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02" t="15042" r="13776" b="7463"/>
          <a:stretch/>
        </p:blipFill>
        <p:spPr>
          <a:xfrm>
            <a:off x="4182651" y="3154890"/>
            <a:ext cx="4114800" cy="287896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4156B1FA-62FE-42A1-AC24-C4A47DDF54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144" t="15563" r="33660" b="15486"/>
          <a:stretch/>
        </p:blipFill>
        <p:spPr>
          <a:xfrm>
            <a:off x="1224070" y="2668034"/>
            <a:ext cx="2531397" cy="363431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27795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5F9988FE-3263-4D38-BC80-7B6B7A0D128B}"/>
              </a:ext>
            </a:extLst>
          </p:cNvPr>
          <p:cNvSpPr/>
          <p:nvPr/>
        </p:nvSpPr>
        <p:spPr>
          <a:xfrm>
            <a:off x="6976647" y="2876424"/>
            <a:ext cx="4904497" cy="31973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5CECEE6-B789-4B3B-A3B7-7FF6DFB1FC75}"/>
              </a:ext>
            </a:extLst>
          </p:cNvPr>
          <p:cNvSpPr/>
          <p:nvPr/>
        </p:nvSpPr>
        <p:spPr>
          <a:xfrm>
            <a:off x="0" y="378319"/>
            <a:ext cx="12234390" cy="20076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F806F023-281B-44B5-8242-E92ACB8C6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0768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鉛筆のもちかた③　</a:t>
            </a:r>
            <a:br>
              <a:rPr kumimoji="1" lang="en-US" altLang="ja-JP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～お手本をみながら、描いてみよう！～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CCFDF71-AABA-43FF-B81C-4AD79ECBC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dirty="0"/>
              <a:t>運筆練習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8DEB8B0-2A6E-4642-B9F3-AF2F6D2D27BE}"/>
              </a:ext>
            </a:extLst>
          </p:cNvPr>
          <p:cNvSpPr txBox="1"/>
          <p:nvPr/>
        </p:nvSpPr>
        <p:spPr>
          <a:xfrm>
            <a:off x="517836" y="2811454"/>
            <a:ext cx="5620554" cy="3159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順番を見ながら、おなじように、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かいてみよう！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①まる を かいてみよう</a:t>
            </a:r>
            <a:endParaRPr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②さんかく を かいてみよう</a:t>
            </a:r>
            <a:endParaRPr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③しかく を かいてみよう</a:t>
            </a:r>
            <a:endParaRPr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01548EC1-1728-44FA-ABD2-C1BA7AE2094A}"/>
              </a:ext>
            </a:extLst>
          </p:cNvPr>
          <p:cNvGrpSpPr/>
          <p:nvPr/>
        </p:nvGrpSpPr>
        <p:grpSpPr>
          <a:xfrm>
            <a:off x="6608346" y="4505017"/>
            <a:ext cx="2825374" cy="1959588"/>
            <a:chOff x="6967199" y="4080932"/>
            <a:chExt cx="2825374" cy="1959588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6EB19922-24A1-4BEE-935D-B99909EFF922}"/>
                </a:ext>
              </a:extLst>
            </p:cNvPr>
            <p:cNvGrpSpPr/>
            <p:nvPr/>
          </p:nvGrpSpPr>
          <p:grpSpPr>
            <a:xfrm>
              <a:off x="7690648" y="4080932"/>
              <a:ext cx="2101925" cy="1815882"/>
              <a:chOff x="7309662" y="4018520"/>
              <a:chExt cx="2682748" cy="2783067"/>
            </a:xfrm>
          </p:grpSpPr>
          <p:sp>
            <p:nvSpPr>
              <p:cNvPr id="3" name="四角形: 角を丸くする 2">
                <a:extLst>
                  <a:ext uri="{FF2B5EF4-FFF2-40B4-BE49-F238E27FC236}">
                    <a16:creationId xmlns:a16="http://schemas.microsoft.com/office/drawing/2014/main" id="{F8B5A043-FD8C-40F0-8CFD-810FDF7099FB}"/>
                  </a:ext>
                </a:extLst>
              </p:cNvPr>
              <p:cNvSpPr/>
              <p:nvPr/>
            </p:nvSpPr>
            <p:spPr>
              <a:xfrm rot="2521598">
                <a:off x="8139256" y="4018520"/>
                <a:ext cx="230114" cy="1192959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四角形: 角を丸くする 8">
                <a:extLst>
                  <a:ext uri="{FF2B5EF4-FFF2-40B4-BE49-F238E27FC236}">
                    <a16:creationId xmlns:a16="http://schemas.microsoft.com/office/drawing/2014/main" id="{0C82D4DB-2040-4C07-A911-AAFDA192CC7A}"/>
                  </a:ext>
                </a:extLst>
              </p:cNvPr>
              <p:cNvSpPr/>
              <p:nvPr/>
            </p:nvSpPr>
            <p:spPr>
              <a:xfrm rot="3289845">
                <a:off x="8891598" y="4094795"/>
                <a:ext cx="230503" cy="1313953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四角形: 角を丸くする 11">
                <a:extLst>
                  <a:ext uri="{FF2B5EF4-FFF2-40B4-BE49-F238E27FC236}">
                    <a16:creationId xmlns:a16="http://schemas.microsoft.com/office/drawing/2014/main" id="{7B07BC26-39C9-4549-AFC1-09C47065F893}"/>
                  </a:ext>
                </a:extLst>
              </p:cNvPr>
              <p:cNvSpPr/>
              <p:nvPr/>
            </p:nvSpPr>
            <p:spPr>
              <a:xfrm rot="3730161">
                <a:off x="9098396" y="4562255"/>
                <a:ext cx="251262" cy="1425726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四角形: 角を丸くする 12">
                <a:extLst>
                  <a:ext uri="{FF2B5EF4-FFF2-40B4-BE49-F238E27FC236}">
                    <a16:creationId xmlns:a16="http://schemas.microsoft.com/office/drawing/2014/main" id="{469C4F89-7AFB-47C4-A6FC-D1BE86FBFA8D}"/>
                  </a:ext>
                </a:extLst>
              </p:cNvPr>
              <p:cNvSpPr/>
              <p:nvPr/>
            </p:nvSpPr>
            <p:spPr>
              <a:xfrm rot="4998061">
                <a:off x="9220182" y="5257784"/>
                <a:ext cx="230503" cy="1313953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四角形: 角を丸くする 13">
                <a:extLst>
                  <a:ext uri="{FF2B5EF4-FFF2-40B4-BE49-F238E27FC236}">
                    <a16:creationId xmlns:a16="http://schemas.microsoft.com/office/drawing/2014/main" id="{06F9557B-26A0-44AE-AAB7-4383C953BFA3}"/>
                  </a:ext>
                </a:extLst>
              </p:cNvPr>
              <p:cNvSpPr/>
              <p:nvPr/>
            </p:nvSpPr>
            <p:spPr>
              <a:xfrm rot="6791481">
                <a:off x="8120099" y="5973072"/>
                <a:ext cx="343076" cy="1313953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" name="弦 4">
                <a:extLst>
                  <a:ext uri="{FF2B5EF4-FFF2-40B4-BE49-F238E27FC236}">
                    <a16:creationId xmlns:a16="http://schemas.microsoft.com/office/drawing/2014/main" id="{31234E8C-196A-47C8-8A3D-E1E8BE6E0DCB}"/>
                  </a:ext>
                </a:extLst>
              </p:cNvPr>
              <p:cNvSpPr/>
              <p:nvPr/>
            </p:nvSpPr>
            <p:spPr>
              <a:xfrm rot="10474912">
                <a:off x="7309662" y="4884152"/>
                <a:ext cx="1503561" cy="1770292"/>
              </a:xfrm>
              <a:prstGeom prst="chord">
                <a:avLst>
                  <a:gd name="adj1" fmla="val 264941"/>
                  <a:gd name="adj2" fmla="val 19000840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1EB10C77-D3A7-4160-A2E7-43944ADA2922}"/>
                </a:ext>
              </a:extLst>
            </p:cNvPr>
            <p:cNvSpPr/>
            <p:nvPr/>
          </p:nvSpPr>
          <p:spPr>
            <a:xfrm rot="20197955">
              <a:off x="6967199" y="5147826"/>
              <a:ext cx="1000042" cy="89269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DC4A284F-11BB-4AFB-B03D-0C6026A44D87}"/>
              </a:ext>
            </a:extLst>
          </p:cNvPr>
          <p:cNvGrpSpPr/>
          <p:nvPr/>
        </p:nvGrpSpPr>
        <p:grpSpPr>
          <a:xfrm>
            <a:off x="9578664" y="4334728"/>
            <a:ext cx="2266103" cy="2327590"/>
            <a:chOff x="9442078" y="3973169"/>
            <a:chExt cx="2266103" cy="2327590"/>
          </a:xfrm>
        </p:grpSpPr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DD13A6FF-DB05-4E36-BA49-7301A72319F4}"/>
                </a:ext>
              </a:extLst>
            </p:cNvPr>
            <p:cNvGrpSpPr/>
            <p:nvPr/>
          </p:nvGrpSpPr>
          <p:grpSpPr>
            <a:xfrm>
              <a:off x="9603179" y="4136306"/>
              <a:ext cx="1930007" cy="1753976"/>
              <a:chOff x="9603179" y="4136306"/>
              <a:chExt cx="1930007" cy="1753976"/>
            </a:xfrm>
          </p:grpSpPr>
          <p:sp>
            <p:nvSpPr>
              <p:cNvPr id="7" name="円: 塗りつぶしなし 6">
                <a:extLst>
                  <a:ext uri="{FF2B5EF4-FFF2-40B4-BE49-F238E27FC236}">
                    <a16:creationId xmlns:a16="http://schemas.microsoft.com/office/drawing/2014/main" id="{C53EB28C-A3A8-4C9B-ADDF-DF14A2ABD4AE}"/>
                  </a:ext>
                </a:extLst>
              </p:cNvPr>
              <p:cNvSpPr/>
              <p:nvPr/>
            </p:nvSpPr>
            <p:spPr>
              <a:xfrm rot="4388207">
                <a:off x="9821158" y="4317204"/>
                <a:ext cx="1098624" cy="736828"/>
              </a:xfrm>
              <a:prstGeom prst="donut">
                <a:avLst>
                  <a:gd name="adj" fmla="val 22609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円: 塗りつぶしなし 15">
                <a:extLst>
                  <a:ext uri="{FF2B5EF4-FFF2-40B4-BE49-F238E27FC236}">
                    <a16:creationId xmlns:a16="http://schemas.microsoft.com/office/drawing/2014/main" id="{E0F50ACE-2C57-4F92-B6A8-1D3C19D4F8FB}"/>
                  </a:ext>
                </a:extLst>
              </p:cNvPr>
              <p:cNvSpPr/>
              <p:nvPr/>
            </p:nvSpPr>
            <p:spPr>
              <a:xfrm rot="21125969">
                <a:off x="10266558" y="4146785"/>
                <a:ext cx="920456" cy="666486"/>
              </a:xfrm>
              <a:prstGeom prst="donut">
                <a:avLst>
                  <a:gd name="adj" fmla="val 22609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楕円 16">
                <a:extLst>
                  <a:ext uri="{FF2B5EF4-FFF2-40B4-BE49-F238E27FC236}">
                    <a16:creationId xmlns:a16="http://schemas.microsoft.com/office/drawing/2014/main" id="{FE26B1F8-FC44-4C03-8382-6CE53BC4541B}"/>
                  </a:ext>
                </a:extLst>
              </p:cNvPr>
              <p:cNvSpPr/>
              <p:nvPr/>
            </p:nvSpPr>
            <p:spPr>
              <a:xfrm>
                <a:off x="10493611" y="4276796"/>
                <a:ext cx="1039575" cy="1435472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楕円 18">
                <a:extLst>
                  <a:ext uri="{FF2B5EF4-FFF2-40B4-BE49-F238E27FC236}">
                    <a16:creationId xmlns:a16="http://schemas.microsoft.com/office/drawing/2014/main" id="{7ED01E08-7043-429E-BD64-0D472F6182C3}"/>
                  </a:ext>
                </a:extLst>
              </p:cNvPr>
              <p:cNvSpPr/>
              <p:nvPr/>
            </p:nvSpPr>
            <p:spPr>
              <a:xfrm rot="19769047">
                <a:off x="10361735" y="4609750"/>
                <a:ext cx="909313" cy="1280532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EB7B6EBF-9C9A-42ED-AC2C-D2D3D93E3044}"/>
                  </a:ext>
                </a:extLst>
              </p:cNvPr>
              <p:cNvSpPr/>
              <p:nvPr/>
            </p:nvSpPr>
            <p:spPr>
              <a:xfrm rot="2170066">
                <a:off x="9603179" y="4539204"/>
                <a:ext cx="1568494" cy="10699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楕円 17">
                <a:extLst>
                  <a:ext uri="{FF2B5EF4-FFF2-40B4-BE49-F238E27FC236}">
                    <a16:creationId xmlns:a16="http://schemas.microsoft.com/office/drawing/2014/main" id="{8E50679E-CB50-46CD-81FA-630B7D62771A}"/>
                  </a:ext>
                </a:extLst>
              </p:cNvPr>
              <p:cNvSpPr/>
              <p:nvPr/>
            </p:nvSpPr>
            <p:spPr>
              <a:xfrm>
                <a:off x="10588584" y="4206346"/>
                <a:ext cx="573263" cy="31590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楕円 19">
                <a:extLst>
                  <a:ext uri="{FF2B5EF4-FFF2-40B4-BE49-F238E27FC236}">
                    <a16:creationId xmlns:a16="http://schemas.microsoft.com/office/drawing/2014/main" id="{D6B19E37-2061-42F8-B2A3-B2492DC7FFC6}"/>
                  </a:ext>
                </a:extLst>
              </p:cNvPr>
              <p:cNvSpPr/>
              <p:nvPr/>
            </p:nvSpPr>
            <p:spPr>
              <a:xfrm rot="21117834">
                <a:off x="10000821" y="4333258"/>
                <a:ext cx="121112" cy="183153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月 20">
                <a:extLst>
                  <a:ext uri="{FF2B5EF4-FFF2-40B4-BE49-F238E27FC236}">
                    <a16:creationId xmlns:a16="http://schemas.microsoft.com/office/drawing/2014/main" id="{0B3DABEC-20EC-4316-93FA-5B5B2BD2A4F9}"/>
                  </a:ext>
                </a:extLst>
              </p:cNvPr>
              <p:cNvSpPr/>
              <p:nvPr/>
            </p:nvSpPr>
            <p:spPr>
              <a:xfrm rot="18483343">
                <a:off x="10185064" y="4497765"/>
                <a:ext cx="540798" cy="1480775"/>
              </a:xfrm>
              <a:prstGeom prst="moon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A2C9FE66-4353-4347-BDBD-1A6B00A45736}"/>
                </a:ext>
              </a:extLst>
            </p:cNvPr>
            <p:cNvSpPr/>
            <p:nvPr/>
          </p:nvSpPr>
          <p:spPr>
            <a:xfrm rot="20197955">
              <a:off x="10684397" y="5408065"/>
              <a:ext cx="1023784" cy="89269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二等辺三角形 25">
              <a:extLst>
                <a:ext uri="{FF2B5EF4-FFF2-40B4-BE49-F238E27FC236}">
                  <a16:creationId xmlns:a16="http://schemas.microsoft.com/office/drawing/2014/main" id="{0929AECD-B376-4FA8-8B05-A2F7FCC6DD36}"/>
                </a:ext>
              </a:extLst>
            </p:cNvPr>
            <p:cNvSpPr/>
            <p:nvPr/>
          </p:nvSpPr>
          <p:spPr>
            <a:xfrm rot="18087046">
              <a:off x="9548707" y="3866540"/>
              <a:ext cx="128169" cy="341428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1" name="二等辺三角形 30">
            <a:extLst>
              <a:ext uri="{FF2B5EF4-FFF2-40B4-BE49-F238E27FC236}">
                <a16:creationId xmlns:a16="http://schemas.microsoft.com/office/drawing/2014/main" id="{E9FFBA2E-8F27-47F5-8081-7096122A3378}"/>
              </a:ext>
            </a:extLst>
          </p:cNvPr>
          <p:cNvSpPr/>
          <p:nvPr/>
        </p:nvSpPr>
        <p:spPr>
          <a:xfrm>
            <a:off x="7475446" y="3318962"/>
            <a:ext cx="1192959" cy="907417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25" name="直線矢印コネクタ 1024">
            <a:extLst>
              <a:ext uri="{FF2B5EF4-FFF2-40B4-BE49-F238E27FC236}">
                <a16:creationId xmlns:a16="http://schemas.microsoft.com/office/drawing/2014/main" id="{97CEFADD-DCE2-49ED-BE5B-559E928954C1}"/>
              </a:ext>
            </a:extLst>
          </p:cNvPr>
          <p:cNvCxnSpPr>
            <a:cxnSpLocks/>
          </p:cNvCxnSpPr>
          <p:nvPr/>
        </p:nvCxnSpPr>
        <p:spPr>
          <a:xfrm flipH="1">
            <a:off x="7424693" y="3077892"/>
            <a:ext cx="569230" cy="7392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4" name="グループ化 1033">
            <a:extLst>
              <a:ext uri="{FF2B5EF4-FFF2-40B4-BE49-F238E27FC236}">
                <a16:creationId xmlns:a16="http://schemas.microsoft.com/office/drawing/2014/main" id="{285D6844-EDBF-4F59-92EB-F091CAE944B0}"/>
              </a:ext>
            </a:extLst>
          </p:cNvPr>
          <p:cNvGrpSpPr/>
          <p:nvPr/>
        </p:nvGrpSpPr>
        <p:grpSpPr>
          <a:xfrm>
            <a:off x="7119116" y="4196449"/>
            <a:ext cx="638423" cy="147699"/>
            <a:chOff x="7156234" y="4026993"/>
            <a:chExt cx="638423" cy="147699"/>
          </a:xfrm>
        </p:grpSpPr>
        <p:cxnSp>
          <p:nvCxnSpPr>
            <p:cNvPr id="1032" name="直線コネクタ 1031">
              <a:extLst>
                <a:ext uri="{FF2B5EF4-FFF2-40B4-BE49-F238E27FC236}">
                  <a16:creationId xmlns:a16="http://schemas.microsoft.com/office/drawing/2014/main" id="{AFCD9EA6-9F27-4F5B-A399-4B38FE040736}"/>
                </a:ext>
              </a:extLst>
            </p:cNvPr>
            <p:cNvCxnSpPr/>
            <p:nvPr/>
          </p:nvCxnSpPr>
          <p:spPr>
            <a:xfrm flipH="1">
              <a:off x="7175921" y="4026993"/>
              <a:ext cx="103972" cy="1271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矢印コネクタ 41">
              <a:extLst>
                <a:ext uri="{FF2B5EF4-FFF2-40B4-BE49-F238E27FC236}">
                  <a16:creationId xmlns:a16="http://schemas.microsoft.com/office/drawing/2014/main" id="{5DD10C18-28C6-4625-AD1D-3671857538A5}"/>
                </a:ext>
              </a:extLst>
            </p:cNvPr>
            <p:cNvCxnSpPr>
              <a:cxnSpLocks/>
            </p:cNvCxnSpPr>
            <p:nvPr/>
          </p:nvCxnSpPr>
          <p:spPr>
            <a:xfrm>
              <a:off x="7156234" y="4155134"/>
              <a:ext cx="638423" cy="195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74C5FBA6-580A-44B4-B3D2-1AB08FF9ED90}"/>
              </a:ext>
            </a:extLst>
          </p:cNvPr>
          <p:cNvCxnSpPr>
            <a:cxnSpLocks/>
          </p:cNvCxnSpPr>
          <p:nvPr/>
        </p:nvCxnSpPr>
        <p:spPr>
          <a:xfrm>
            <a:off x="8243331" y="3173570"/>
            <a:ext cx="482161" cy="587403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4702E5A0-8D15-4DD7-90CD-0238DC0F33B8}"/>
              </a:ext>
            </a:extLst>
          </p:cNvPr>
          <p:cNvSpPr txBox="1"/>
          <p:nvPr/>
        </p:nvSpPr>
        <p:spPr>
          <a:xfrm>
            <a:off x="7475446" y="3027483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CA588DCF-A4D7-4F9A-ACD9-1C870361E713}"/>
              </a:ext>
            </a:extLst>
          </p:cNvPr>
          <p:cNvSpPr txBox="1"/>
          <p:nvPr/>
        </p:nvSpPr>
        <p:spPr>
          <a:xfrm>
            <a:off x="8326901" y="3052830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9B252CAF-AE89-406F-998B-A10E83DEB375}"/>
              </a:ext>
            </a:extLst>
          </p:cNvPr>
          <p:cNvSpPr txBox="1"/>
          <p:nvPr/>
        </p:nvSpPr>
        <p:spPr>
          <a:xfrm>
            <a:off x="517836" y="2599425"/>
            <a:ext cx="14574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じゅん ばん　　　　　　み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CCF23327-3EF6-4662-BC92-F0095AE314C3}"/>
              </a:ext>
            </a:extLst>
          </p:cNvPr>
          <p:cNvSpPr txBox="1"/>
          <p:nvPr/>
        </p:nvSpPr>
        <p:spPr>
          <a:xfrm>
            <a:off x="897190" y="675207"/>
            <a:ext cx="989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え ん　 ぴ つ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021FED25-5D42-4C02-8531-0644374F970D}"/>
              </a:ext>
            </a:extLst>
          </p:cNvPr>
          <p:cNvSpPr txBox="1"/>
          <p:nvPr/>
        </p:nvSpPr>
        <p:spPr>
          <a:xfrm>
            <a:off x="1515875" y="1471238"/>
            <a:ext cx="279916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て　　ほん　　　　　　　　　　　　　　　　　　　　　　　　　　か</a:t>
            </a:r>
          </a:p>
        </p:txBody>
      </p:sp>
    </p:spTree>
    <p:extLst>
      <p:ext uri="{BB962C8B-B14F-4D97-AF65-F5344CB8AC3E}">
        <p14:creationId xmlns:p14="http://schemas.microsoft.com/office/powerpoint/2010/main" val="1964839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5F9988FE-3263-4D38-BC80-7B6B7A0D128B}"/>
              </a:ext>
            </a:extLst>
          </p:cNvPr>
          <p:cNvSpPr/>
          <p:nvPr/>
        </p:nvSpPr>
        <p:spPr>
          <a:xfrm>
            <a:off x="6976647" y="2876424"/>
            <a:ext cx="4904497" cy="31973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5CECEE6-B789-4B3B-A3B7-7FF6DFB1FC75}"/>
              </a:ext>
            </a:extLst>
          </p:cNvPr>
          <p:cNvSpPr/>
          <p:nvPr/>
        </p:nvSpPr>
        <p:spPr>
          <a:xfrm>
            <a:off x="0" y="378319"/>
            <a:ext cx="12234390" cy="20076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F806F023-281B-44B5-8242-E92ACB8C6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0768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鉛筆のもちかた④</a:t>
            </a:r>
            <a:br>
              <a:rPr kumimoji="1" lang="en-US" altLang="ja-JP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～あなたがすきなものを、描いてみよう！～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CCFDF71-AABA-43FF-B81C-4AD79ECBC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dirty="0"/>
              <a:t>運筆練習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8DEB8B0-2A6E-4642-B9F3-AF2F6D2D27BE}"/>
              </a:ext>
            </a:extLst>
          </p:cNvPr>
          <p:cNvSpPr txBox="1"/>
          <p:nvPr/>
        </p:nvSpPr>
        <p:spPr>
          <a:xfrm>
            <a:off x="528579" y="2800408"/>
            <a:ext cx="5620554" cy="336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えんぴつのもちかたも とてもだいじ ですが、いちばん だいじな ことは、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あなたが すきな ものを たくさん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かくことです♪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なにを かきたいと おもいましたか？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DC4A284F-11BB-4AFB-B03D-0C6026A44D87}"/>
              </a:ext>
            </a:extLst>
          </p:cNvPr>
          <p:cNvGrpSpPr/>
          <p:nvPr/>
        </p:nvGrpSpPr>
        <p:grpSpPr>
          <a:xfrm>
            <a:off x="9578664" y="4334728"/>
            <a:ext cx="2266103" cy="2327590"/>
            <a:chOff x="9442078" y="3973169"/>
            <a:chExt cx="2266103" cy="2327590"/>
          </a:xfrm>
        </p:grpSpPr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DD13A6FF-DB05-4E36-BA49-7301A72319F4}"/>
                </a:ext>
              </a:extLst>
            </p:cNvPr>
            <p:cNvGrpSpPr/>
            <p:nvPr/>
          </p:nvGrpSpPr>
          <p:grpSpPr>
            <a:xfrm>
              <a:off x="9603179" y="4136306"/>
              <a:ext cx="1930007" cy="1753976"/>
              <a:chOff x="9603179" y="4136306"/>
              <a:chExt cx="1930007" cy="1753976"/>
            </a:xfrm>
          </p:grpSpPr>
          <p:sp>
            <p:nvSpPr>
              <p:cNvPr id="7" name="円: 塗りつぶしなし 6">
                <a:extLst>
                  <a:ext uri="{FF2B5EF4-FFF2-40B4-BE49-F238E27FC236}">
                    <a16:creationId xmlns:a16="http://schemas.microsoft.com/office/drawing/2014/main" id="{C53EB28C-A3A8-4C9B-ADDF-DF14A2ABD4AE}"/>
                  </a:ext>
                </a:extLst>
              </p:cNvPr>
              <p:cNvSpPr/>
              <p:nvPr/>
            </p:nvSpPr>
            <p:spPr>
              <a:xfrm rot="4388207">
                <a:off x="9821158" y="4317204"/>
                <a:ext cx="1098624" cy="736828"/>
              </a:xfrm>
              <a:prstGeom prst="donut">
                <a:avLst>
                  <a:gd name="adj" fmla="val 22609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円: 塗りつぶしなし 15">
                <a:extLst>
                  <a:ext uri="{FF2B5EF4-FFF2-40B4-BE49-F238E27FC236}">
                    <a16:creationId xmlns:a16="http://schemas.microsoft.com/office/drawing/2014/main" id="{E0F50ACE-2C57-4F92-B6A8-1D3C19D4F8FB}"/>
                  </a:ext>
                </a:extLst>
              </p:cNvPr>
              <p:cNvSpPr/>
              <p:nvPr/>
            </p:nvSpPr>
            <p:spPr>
              <a:xfrm rot="21125969">
                <a:off x="10266558" y="4146785"/>
                <a:ext cx="920456" cy="666486"/>
              </a:xfrm>
              <a:prstGeom prst="donut">
                <a:avLst>
                  <a:gd name="adj" fmla="val 22609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楕円 16">
                <a:extLst>
                  <a:ext uri="{FF2B5EF4-FFF2-40B4-BE49-F238E27FC236}">
                    <a16:creationId xmlns:a16="http://schemas.microsoft.com/office/drawing/2014/main" id="{FE26B1F8-FC44-4C03-8382-6CE53BC4541B}"/>
                  </a:ext>
                </a:extLst>
              </p:cNvPr>
              <p:cNvSpPr/>
              <p:nvPr/>
            </p:nvSpPr>
            <p:spPr>
              <a:xfrm>
                <a:off x="10493611" y="4276796"/>
                <a:ext cx="1039575" cy="1435472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楕円 18">
                <a:extLst>
                  <a:ext uri="{FF2B5EF4-FFF2-40B4-BE49-F238E27FC236}">
                    <a16:creationId xmlns:a16="http://schemas.microsoft.com/office/drawing/2014/main" id="{7ED01E08-7043-429E-BD64-0D472F6182C3}"/>
                  </a:ext>
                </a:extLst>
              </p:cNvPr>
              <p:cNvSpPr/>
              <p:nvPr/>
            </p:nvSpPr>
            <p:spPr>
              <a:xfrm rot="19769047">
                <a:off x="10361735" y="4609750"/>
                <a:ext cx="909313" cy="1280532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EB7B6EBF-9C9A-42ED-AC2C-D2D3D93E3044}"/>
                  </a:ext>
                </a:extLst>
              </p:cNvPr>
              <p:cNvSpPr/>
              <p:nvPr/>
            </p:nvSpPr>
            <p:spPr>
              <a:xfrm rot="2170066">
                <a:off x="9603179" y="4539204"/>
                <a:ext cx="1568494" cy="10699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楕円 17">
                <a:extLst>
                  <a:ext uri="{FF2B5EF4-FFF2-40B4-BE49-F238E27FC236}">
                    <a16:creationId xmlns:a16="http://schemas.microsoft.com/office/drawing/2014/main" id="{8E50679E-CB50-46CD-81FA-630B7D62771A}"/>
                  </a:ext>
                </a:extLst>
              </p:cNvPr>
              <p:cNvSpPr/>
              <p:nvPr/>
            </p:nvSpPr>
            <p:spPr>
              <a:xfrm>
                <a:off x="10588584" y="4206346"/>
                <a:ext cx="573263" cy="31590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楕円 19">
                <a:extLst>
                  <a:ext uri="{FF2B5EF4-FFF2-40B4-BE49-F238E27FC236}">
                    <a16:creationId xmlns:a16="http://schemas.microsoft.com/office/drawing/2014/main" id="{D6B19E37-2061-42F8-B2A3-B2492DC7FFC6}"/>
                  </a:ext>
                </a:extLst>
              </p:cNvPr>
              <p:cNvSpPr/>
              <p:nvPr/>
            </p:nvSpPr>
            <p:spPr>
              <a:xfrm rot="21117834">
                <a:off x="10000821" y="4333258"/>
                <a:ext cx="121112" cy="183153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月 20">
                <a:extLst>
                  <a:ext uri="{FF2B5EF4-FFF2-40B4-BE49-F238E27FC236}">
                    <a16:creationId xmlns:a16="http://schemas.microsoft.com/office/drawing/2014/main" id="{0B3DABEC-20EC-4316-93FA-5B5B2BD2A4F9}"/>
                  </a:ext>
                </a:extLst>
              </p:cNvPr>
              <p:cNvSpPr/>
              <p:nvPr/>
            </p:nvSpPr>
            <p:spPr>
              <a:xfrm rot="18483343">
                <a:off x="10185064" y="4497765"/>
                <a:ext cx="540798" cy="1480775"/>
              </a:xfrm>
              <a:prstGeom prst="moon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A2C9FE66-4353-4347-BDBD-1A6B00A45736}"/>
                </a:ext>
              </a:extLst>
            </p:cNvPr>
            <p:cNvSpPr/>
            <p:nvPr/>
          </p:nvSpPr>
          <p:spPr>
            <a:xfrm rot="20197955">
              <a:off x="10684397" y="5408065"/>
              <a:ext cx="1023784" cy="89269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二等辺三角形 25">
              <a:extLst>
                <a:ext uri="{FF2B5EF4-FFF2-40B4-BE49-F238E27FC236}">
                  <a16:creationId xmlns:a16="http://schemas.microsoft.com/office/drawing/2014/main" id="{0929AECD-B376-4FA8-8B05-A2F7FCC6DD36}"/>
                </a:ext>
              </a:extLst>
            </p:cNvPr>
            <p:cNvSpPr/>
            <p:nvPr/>
          </p:nvSpPr>
          <p:spPr>
            <a:xfrm rot="18087046">
              <a:off x="9548707" y="3866540"/>
              <a:ext cx="128169" cy="341428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CCF23327-3EF6-4662-BC92-F0095AE314C3}"/>
              </a:ext>
            </a:extLst>
          </p:cNvPr>
          <p:cNvSpPr txBox="1"/>
          <p:nvPr/>
        </p:nvSpPr>
        <p:spPr>
          <a:xfrm>
            <a:off x="897190" y="675207"/>
            <a:ext cx="989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え ん　 ぴ つ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BDD8C0BB-0137-42B2-8A94-D1A867C4B2F7}"/>
              </a:ext>
            </a:extLst>
          </p:cNvPr>
          <p:cNvSpPr txBox="1"/>
          <p:nvPr/>
        </p:nvSpPr>
        <p:spPr>
          <a:xfrm>
            <a:off x="4583675" y="1461063"/>
            <a:ext cx="3177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</a:t>
            </a:r>
          </a:p>
        </p:txBody>
      </p:sp>
      <p:sp>
        <p:nvSpPr>
          <p:cNvPr id="8" name="スマイル 7">
            <a:extLst>
              <a:ext uri="{FF2B5EF4-FFF2-40B4-BE49-F238E27FC236}">
                <a16:creationId xmlns:a16="http://schemas.microsoft.com/office/drawing/2014/main" id="{2A124034-9F9A-497C-808F-7877F0ACBC5C}"/>
              </a:ext>
            </a:extLst>
          </p:cNvPr>
          <p:cNvSpPr/>
          <p:nvPr/>
        </p:nvSpPr>
        <p:spPr>
          <a:xfrm>
            <a:off x="7677150" y="3762375"/>
            <a:ext cx="1583113" cy="1472552"/>
          </a:xfrm>
          <a:prstGeom prst="smileyFace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8789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5CECEE6-B789-4B3B-A3B7-7FF6DFB1FC75}"/>
              </a:ext>
            </a:extLst>
          </p:cNvPr>
          <p:cNvSpPr/>
          <p:nvPr/>
        </p:nvSpPr>
        <p:spPr>
          <a:xfrm>
            <a:off x="0" y="365125"/>
            <a:ext cx="12192000" cy="20076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CCFDF71-AABA-43FF-B81C-4AD79ECBC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dirty="0"/>
              <a:t>運筆練習</a:t>
            </a: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0A35AD34-B586-4DF8-8981-33E8FFD73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0768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文字を書く①</a:t>
            </a:r>
            <a:br>
              <a:rPr kumimoji="1" lang="en-US" altLang="ja-JP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～お手本の字を なぞってみよう！～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60333F3-3ABD-472E-A08D-A27506558ECE}"/>
              </a:ext>
            </a:extLst>
          </p:cNvPr>
          <p:cNvSpPr txBox="1"/>
          <p:nvPr/>
        </p:nvSpPr>
        <p:spPr>
          <a:xfrm>
            <a:off x="528579" y="2800408"/>
            <a:ext cx="5620554" cy="336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①「へ」をかいてみよう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②「い」をかいてみよう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③「う」をかいてみよう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④「こ」をかいてみよう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⑤「あ い う え お」をかいてみよう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2" name="Picture 2" descr="フリーイラスト, ベクター, EPS, 人物（イラスト）, 子供（イラスト）, 女の子, 勉強（学習）, 書く, 宿題, 学生（生徒）, 小学生">
            <a:extLst>
              <a:ext uri="{FF2B5EF4-FFF2-40B4-BE49-F238E27FC236}">
                <a16:creationId xmlns:a16="http://schemas.microsoft.com/office/drawing/2014/main" id="{3194AD84-CA36-4578-BFD3-A67EF5D12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425" y="3001013"/>
            <a:ext cx="3554560" cy="316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B0DE6F6-3EDD-41B8-84FD-5820ADFB06DD}"/>
              </a:ext>
            </a:extLst>
          </p:cNvPr>
          <p:cNvSpPr txBox="1"/>
          <p:nvPr/>
        </p:nvSpPr>
        <p:spPr>
          <a:xfrm>
            <a:off x="975913" y="691349"/>
            <a:ext cx="1717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も　　　　じ　　　　　　　　　か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6695569-5695-4FA6-B996-2A139D9AC605}"/>
              </a:ext>
            </a:extLst>
          </p:cNvPr>
          <p:cNvSpPr txBox="1"/>
          <p:nvPr/>
        </p:nvSpPr>
        <p:spPr>
          <a:xfrm>
            <a:off x="1516765" y="1473174"/>
            <a:ext cx="123623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て　　ほん　　　　　 じ</a:t>
            </a:r>
            <a:endParaRPr kumimoji="1" lang="ja-JP" altLang="en-US" sz="105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6508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5CECEE6-B789-4B3B-A3B7-7FF6DFB1FC75}"/>
              </a:ext>
            </a:extLst>
          </p:cNvPr>
          <p:cNvSpPr/>
          <p:nvPr/>
        </p:nvSpPr>
        <p:spPr>
          <a:xfrm>
            <a:off x="0" y="365125"/>
            <a:ext cx="12192000" cy="20076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CCFDF71-AABA-43FF-B81C-4AD79ECBC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dirty="0"/>
              <a:t>運筆練習</a:t>
            </a: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E34EC79B-5C1C-42B6-97EC-F9E0CF662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0768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文字を書く②</a:t>
            </a:r>
            <a:br>
              <a:rPr kumimoji="1" lang="en-US" altLang="ja-JP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～マスの中に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かいてみよう！～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AFAFA764-2872-4854-B2C1-BFAC6A29BE55}"/>
              </a:ext>
            </a:extLst>
          </p:cNvPr>
          <p:cNvGrpSpPr/>
          <p:nvPr/>
        </p:nvGrpSpPr>
        <p:grpSpPr>
          <a:xfrm>
            <a:off x="7509535" y="2744713"/>
            <a:ext cx="1785806" cy="1785807"/>
            <a:chOff x="8656824" y="3428999"/>
            <a:chExt cx="1785806" cy="1785807"/>
          </a:xfrm>
        </p:grpSpPr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3B171604-8FBA-4A94-8170-330FDB5DB221}"/>
                </a:ext>
              </a:extLst>
            </p:cNvPr>
            <p:cNvSpPr/>
            <p:nvPr/>
          </p:nvSpPr>
          <p:spPr>
            <a:xfrm flipH="1" flipV="1">
              <a:off x="8656824" y="3429000"/>
              <a:ext cx="892903" cy="892903"/>
            </a:xfrm>
            <a:prstGeom prst="rect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D0BC49D0-C5D8-4C8A-8E5C-83E3F2E31512}"/>
                </a:ext>
              </a:extLst>
            </p:cNvPr>
            <p:cNvSpPr/>
            <p:nvPr/>
          </p:nvSpPr>
          <p:spPr>
            <a:xfrm flipH="1" flipV="1">
              <a:off x="9549727" y="3428999"/>
              <a:ext cx="892903" cy="892903"/>
            </a:xfrm>
            <a:prstGeom prst="rect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E99EC21C-4A83-4DCB-8D02-E16783DB8326}"/>
                </a:ext>
              </a:extLst>
            </p:cNvPr>
            <p:cNvSpPr/>
            <p:nvPr/>
          </p:nvSpPr>
          <p:spPr>
            <a:xfrm flipH="1" flipV="1">
              <a:off x="8656824" y="4321903"/>
              <a:ext cx="892903" cy="892903"/>
            </a:xfrm>
            <a:prstGeom prst="rect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8D619D42-0975-4C55-9DE6-540D72D63F78}"/>
                </a:ext>
              </a:extLst>
            </p:cNvPr>
            <p:cNvSpPr/>
            <p:nvPr/>
          </p:nvSpPr>
          <p:spPr>
            <a:xfrm flipH="1" flipV="1">
              <a:off x="9549727" y="4321902"/>
              <a:ext cx="892903" cy="892903"/>
            </a:xfrm>
            <a:prstGeom prst="rect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C8897318-4634-4757-9135-7725550C78D4}"/>
              </a:ext>
            </a:extLst>
          </p:cNvPr>
          <p:cNvGrpSpPr/>
          <p:nvPr/>
        </p:nvGrpSpPr>
        <p:grpSpPr>
          <a:xfrm>
            <a:off x="9741792" y="2744713"/>
            <a:ext cx="1785806" cy="1785807"/>
            <a:chOff x="8656824" y="3428999"/>
            <a:chExt cx="1785806" cy="1785807"/>
          </a:xfrm>
        </p:grpSpPr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3B2B70AE-76D8-429C-95A6-E553C20B950B}"/>
                </a:ext>
              </a:extLst>
            </p:cNvPr>
            <p:cNvSpPr/>
            <p:nvPr/>
          </p:nvSpPr>
          <p:spPr>
            <a:xfrm flipH="1" flipV="1">
              <a:off x="8656824" y="3429000"/>
              <a:ext cx="892903" cy="892903"/>
            </a:xfrm>
            <a:prstGeom prst="rect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9802BB38-F8A8-4773-ADC5-CB5FAB892CB5}"/>
                </a:ext>
              </a:extLst>
            </p:cNvPr>
            <p:cNvSpPr/>
            <p:nvPr/>
          </p:nvSpPr>
          <p:spPr>
            <a:xfrm flipH="1" flipV="1">
              <a:off x="9549727" y="3428999"/>
              <a:ext cx="892903" cy="892903"/>
            </a:xfrm>
            <a:prstGeom prst="rect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8106391E-C426-4E8B-8418-0AE9651C4A17}"/>
                </a:ext>
              </a:extLst>
            </p:cNvPr>
            <p:cNvSpPr/>
            <p:nvPr/>
          </p:nvSpPr>
          <p:spPr>
            <a:xfrm flipH="1" flipV="1">
              <a:off x="8656824" y="4321903"/>
              <a:ext cx="892903" cy="892903"/>
            </a:xfrm>
            <a:prstGeom prst="rect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E1FF78BE-C3FD-4BC3-BA68-573851A4E930}"/>
                </a:ext>
              </a:extLst>
            </p:cNvPr>
            <p:cNvSpPr/>
            <p:nvPr/>
          </p:nvSpPr>
          <p:spPr>
            <a:xfrm flipH="1" flipV="1">
              <a:off x="9549727" y="4321902"/>
              <a:ext cx="892903" cy="892903"/>
            </a:xfrm>
            <a:prstGeom prst="rect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2B9A8C53-648E-4942-9AEB-0BF43B33E9CE}"/>
              </a:ext>
            </a:extLst>
          </p:cNvPr>
          <p:cNvCxnSpPr>
            <a:cxnSpLocks/>
          </p:cNvCxnSpPr>
          <p:nvPr/>
        </p:nvCxnSpPr>
        <p:spPr>
          <a:xfrm flipV="1">
            <a:off x="7892101" y="3116861"/>
            <a:ext cx="669651" cy="11257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02CB5411-E45E-4833-B709-BFFAD76EE70C}"/>
              </a:ext>
            </a:extLst>
          </p:cNvPr>
          <p:cNvCxnSpPr>
            <a:cxnSpLocks/>
          </p:cNvCxnSpPr>
          <p:nvPr/>
        </p:nvCxnSpPr>
        <p:spPr>
          <a:xfrm flipV="1">
            <a:off x="7872673" y="3517588"/>
            <a:ext cx="909151" cy="10553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3FA16542-485A-4CA7-BC26-2CDD0E74C8E3}"/>
              </a:ext>
            </a:extLst>
          </p:cNvPr>
          <p:cNvCxnSpPr>
            <a:cxnSpLocks/>
          </p:cNvCxnSpPr>
          <p:nvPr/>
        </p:nvCxnSpPr>
        <p:spPr>
          <a:xfrm>
            <a:off x="8121130" y="2917524"/>
            <a:ext cx="499639" cy="108867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円弧 30">
            <a:extLst>
              <a:ext uri="{FF2B5EF4-FFF2-40B4-BE49-F238E27FC236}">
                <a16:creationId xmlns:a16="http://schemas.microsoft.com/office/drawing/2014/main" id="{49CD1EFE-215D-477B-B3F9-46ED908CB909}"/>
              </a:ext>
            </a:extLst>
          </p:cNvPr>
          <p:cNvSpPr/>
          <p:nvPr/>
        </p:nvSpPr>
        <p:spPr>
          <a:xfrm rot="9665962">
            <a:off x="7888172" y="3236480"/>
            <a:ext cx="1143082" cy="1191495"/>
          </a:xfrm>
          <a:prstGeom prst="arc">
            <a:avLst>
              <a:gd name="adj1" fmla="val 15316512"/>
              <a:gd name="adj2" fmla="val 364773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60B5A49E-4AE1-4C49-9874-45259CDB2A68}"/>
              </a:ext>
            </a:extLst>
          </p:cNvPr>
          <p:cNvCxnSpPr>
            <a:cxnSpLocks/>
          </p:cNvCxnSpPr>
          <p:nvPr/>
        </p:nvCxnSpPr>
        <p:spPr>
          <a:xfrm>
            <a:off x="8428554" y="3938915"/>
            <a:ext cx="211656" cy="7452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楕円 33">
            <a:extLst>
              <a:ext uri="{FF2B5EF4-FFF2-40B4-BE49-F238E27FC236}">
                <a16:creationId xmlns:a16="http://schemas.microsoft.com/office/drawing/2014/main" id="{B8799A28-A90C-46B0-A0F9-B622A4CBB714}"/>
              </a:ext>
            </a:extLst>
          </p:cNvPr>
          <p:cNvSpPr/>
          <p:nvPr/>
        </p:nvSpPr>
        <p:spPr>
          <a:xfrm>
            <a:off x="7804050" y="3168062"/>
            <a:ext cx="137246" cy="1372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楕円 34">
            <a:extLst>
              <a:ext uri="{FF2B5EF4-FFF2-40B4-BE49-F238E27FC236}">
                <a16:creationId xmlns:a16="http://schemas.microsoft.com/office/drawing/2014/main" id="{E749F8AE-7251-414A-83BA-0A0C5BFDD35E}"/>
              </a:ext>
            </a:extLst>
          </p:cNvPr>
          <p:cNvSpPr/>
          <p:nvPr/>
        </p:nvSpPr>
        <p:spPr>
          <a:xfrm>
            <a:off x="7787436" y="3550638"/>
            <a:ext cx="137246" cy="1372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B0D9F44A-BF8B-4875-B0C7-E1738CE1ABE6}"/>
              </a:ext>
            </a:extLst>
          </p:cNvPr>
          <p:cNvSpPr/>
          <p:nvPr/>
        </p:nvSpPr>
        <p:spPr>
          <a:xfrm>
            <a:off x="8030189" y="2842699"/>
            <a:ext cx="137246" cy="1372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楕円 36">
            <a:extLst>
              <a:ext uri="{FF2B5EF4-FFF2-40B4-BE49-F238E27FC236}">
                <a16:creationId xmlns:a16="http://schemas.microsoft.com/office/drawing/2014/main" id="{98F8F2F4-15C0-4C50-B7D4-A9BD0302A671}"/>
              </a:ext>
            </a:extLst>
          </p:cNvPr>
          <p:cNvSpPr/>
          <p:nvPr/>
        </p:nvSpPr>
        <p:spPr>
          <a:xfrm>
            <a:off x="7834176" y="3884493"/>
            <a:ext cx="137246" cy="1372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4BD87872-0B3E-45E9-84E7-ACE680F695C0}"/>
              </a:ext>
            </a:extLst>
          </p:cNvPr>
          <p:cNvGrpSpPr/>
          <p:nvPr/>
        </p:nvGrpSpPr>
        <p:grpSpPr>
          <a:xfrm>
            <a:off x="10167917" y="3048297"/>
            <a:ext cx="729708" cy="1279173"/>
            <a:chOff x="10243092" y="2911322"/>
            <a:chExt cx="729708" cy="1279173"/>
          </a:xfrm>
        </p:grpSpPr>
        <p:cxnSp>
          <p:nvCxnSpPr>
            <p:cNvPr id="38" name="直線コネクタ 37">
              <a:extLst>
                <a:ext uri="{FF2B5EF4-FFF2-40B4-BE49-F238E27FC236}">
                  <a16:creationId xmlns:a16="http://schemas.microsoft.com/office/drawing/2014/main" id="{5307F31C-3249-422F-AB9D-5AC278992F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243092" y="2911322"/>
              <a:ext cx="638874" cy="72629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973D7704-9DF2-41DC-B5A6-8BA22604B8A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256244" y="3629752"/>
              <a:ext cx="716556" cy="56074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楕円 46">
            <a:extLst>
              <a:ext uri="{FF2B5EF4-FFF2-40B4-BE49-F238E27FC236}">
                <a16:creationId xmlns:a16="http://schemas.microsoft.com/office/drawing/2014/main" id="{B623DA67-3B87-4809-BD5E-D4C634FD2804}"/>
              </a:ext>
            </a:extLst>
          </p:cNvPr>
          <p:cNvSpPr/>
          <p:nvPr/>
        </p:nvSpPr>
        <p:spPr>
          <a:xfrm>
            <a:off x="10714962" y="3010797"/>
            <a:ext cx="137246" cy="1372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91D4F9D3-8400-4419-88BA-782496693FFF}"/>
              </a:ext>
            </a:extLst>
          </p:cNvPr>
          <p:cNvSpPr txBox="1"/>
          <p:nvPr/>
        </p:nvSpPr>
        <p:spPr>
          <a:xfrm>
            <a:off x="528579" y="2800408"/>
            <a:ext cx="5620554" cy="596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あかいてん から　かきましょう！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17451E7D-8A3D-4FA1-90C8-B1606D082F09}"/>
              </a:ext>
            </a:extLst>
          </p:cNvPr>
          <p:cNvSpPr txBox="1"/>
          <p:nvPr/>
        </p:nvSpPr>
        <p:spPr>
          <a:xfrm>
            <a:off x="975913" y="691349"/>
            <a:ext cx="1717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も　　　　じ　　　　　　　　　か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B40E56E1-B8DB-4751-9E31-FB12675D554B}"/>
              </a:ext>
            </a:extLst>
          </p:cNvPr>
          <p:cNvSpPr txBox="1"/>
          <p:nvPr/>
        </p:nvSpPr>
        <p:spPr>
          <a:xfrm>
            <a:off x="2078398" y="1473793"/>
            <a:ext cx="4443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なか</a:t>
            </a:r>
            <a:endParaRPr lang="en-US" altLang="ja-JP" sz="105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5438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5CECEE6-B789-4B3B-A3B7-7FF6DFB1FC75}"/>
              </a:ext>
            </a:extLst>
          </p:cNvPr>
          <p:cNvSpPr/>
          <p:nvPr/>
        </p:nvSpPr>
        <p:spPr>
          <a:xfrm>
            <a:off x="0" y="365125"/>
            <a:ext cx="12192000" cy="20076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F806F023-281B-44B5-8242-E92ACB8C6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92880"/>
          </a:xfrm>
        </p:spPr>
        <p:txBody>
          <a:bodyPr>
            <a:normAutofit/>
          </a:bodyPr>
          <a:lstStyle/>
          <a:p>
            <a:r>
              <a:rPr kumimoji="1"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黒板に書いてあることをノートに書いてみよう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CCFDF71-AABA-43FF-B81C-4AD79ECBC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運筆練習</a:t>
            </a:r>
            <a:endParaRPr lang="ja-JP" altLang="en-US" dirty="0"/>
          </a:p>
        </p:txBody>
      </p:sp>
      <p:pic>
        <p:nvPicPr>
          <p:cNvPr id="1026" name="Picture 2" descr="小学校の授業のイラスト（女性教師）">
            <a:extLst>
              <a:ext uri="{FF2B5EF4-FFF2-40B4-BE49-F238E27FC236}">
                <a16:creationId xmlns:a16="http://schemas.microsoft.com/office/drawing/2014/main" id="{6B8FEE95-146B-4E36-8F45-EE9C954C7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465" y="2473325"/>
            <a:ext cx="428625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9E2A658-0B37-4304-B49B-F54CA83E0F67}"/>
              </a:ext>
            </a:extLst>
          </p:cNvPr>
          <p:cNvSpPr txBox="1"/>
          <p:nvPr/>
        </p:nvSpPr>
        <p:spPr>
          <a:xfrm>
            <a:off x="528579" y="2800408"/>
            <a:ext cx="5620554" cy="1704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たくさん れんしゅう しましたね！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さいごに こくばんに かいてあることを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ノートに かいてみましょう！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726EBD7-3283-4F9F-88FC-A23EF92F19E7}"/>
              </a:ext>
            </a:extLst>
          </p:cNvPr>
          <p:cNvSpPr txBox="1"/>
          <p:nvPr/>
        </p:nvSpPr>
        <p:spPr>
          <a:xfrm>
            <a:off x="951690" y="948715"/>
            <a:ext cx="72731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こく　　　ばん　　　　　　　か　　　　　　　　　　　　　　　　　　　　　　　　　　　　　　　　　　　　　　　　　　　　　　　　　　　　　　　　　　　　　　 か</a:t>
            </a:r>
          </a:p>
        </p:txBody>
      </p:sp>
    </p:spTree>
    <p:extLst>
      <p:ext uri="{BB962C8B-B14F-4D97-AF65-F5344CB8AC3E}">
        <p14:creationId xmlns:p14="http://schemas.microsoft.com/office/powerpoint/2010/main" val="3049123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2062</TotalTime>
  <Words>337</Words>
  <Application>Microsoft Office PowerPoint</Application>
  <PresentationFormat>ワイド画面</PresentationFormat>
  <Paragraphs>63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5" baseType="lpstr">
      <vt:lpstr>UD デジタル 教科書体 NK-B</vt:lpstr>
      <vt:lpstr>UD デジタル 教科書体 NP-B</vt:lpstr>
      <vt:lpstr>UD デジタル 教科書体 N-R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鉛筆のもちかた③　 ～お手本をみながら、描いてみよう！～</vt:lpstr>
      <vt:lpstr>鉛筆のもちかた④ ～あなたがすきなものを、描いてみよう！～</vt:lpstr>
      <vt:lpstr>文字を書く① ～お手本の字を なぞってみよう！～</vt:lpstr>
      <vt:lpstr>文字を書く② ～マスの中に、かいてみよう！～</vt:lpstr>
      <vt:lpstr>黒板に書いてあることをノートに書いてみよう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revision>42</cp:revision>
  <dcterms:created xsi:type="dcterms:W3CDTF">2020-05-18T06:25:51Z</dcterms:created>
  <dcterms:modified xsi:type="dcterms:W3CDTF">2020-05-22T06:52:28Z</dcterms:modified>
</cp:coreProperties>
</file>