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70" r:id="rId13"/>
    <p:sldId id="265" r:id="rId14"/>
    <p:sldId id="266" r:id="rId15"/>
    <p:sldId id="267" r:id="rId16"/>
    <p:sldId id="268" r:id="rId17"/>
    <p:sldId id="271" r:id="rId18"/>
    <p:sldId id="272" r:id="rId19"/>
  </p:sldIdLst>
  <p:sldSz cx="12192000" cy="6858000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628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113D7-7550-45CB-BB49-D1E0814451A9}" type="datetimeFigureOut">
              <a:rPr kumimoji="1" lang="ja-JP" altLang="en-US" smtClean="0"/>
              <a:t>2020/5/14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628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1B461-3E1E-48FA-A1BF-3CEA0FA1F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9470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E3D4-2AE7-4CF1-A82C-4AD5799FF4AF}" type="datetimeFigureOut">
              <a:rPr kumimoji="1" lang="ja-JP" altLang="en-US" smtClean="0"/>
              <a:t>2020/5/14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A103-CD35-4BEE-987F-C6703667D6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688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4000">
        <p14:reveal/>
        <p:sndAc>
          <p:stSnd>
            <p:snd r:embed="rId1" name="chimes.wav"/>
          </p:stSnd>
        </p:sndAc>
      </p:transition>
    </mc:Choice>
    <mc:Fallback xmlns="">
      <p:transition spd="slow" advClick="0" advTm="4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E3D4-2AE7-4CF1-A82C-4AD5799FF4AF}" type="datetimeFigureOut">
              <a:rPr kumimoji="1" lang="ja-JP" altLang="en-US" smtClean="0"/>
              <a:t>2020/5/14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A103-CD35-4BEE-987F-C6703667D6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239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4000">
        <p14:reveal/>
        <p:sndAc>
          <p:stSnd>
            <p:snd r:embed="rId1" name="chimes.wav"/>
          </p:stSnd>
        </p:sndAc>
      </p:transition>
    </mc:Choice>
    <mc:Fallback xmlns="">
      <p:transition spd="slow" advClick="0" advTm="4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E3D4-2AE7-4CF1-A82C-4AD5799FF4AF}" type="datetimeFigureOut">
              <a:rPr kumimoji="1" lang="ja-JP" altLang="en-US" smtClean="0"/>
              <a:t>2020/5/14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A103-CD35-4BEE-987F-C6703667D6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389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4000">
        <p14:reveal/>
        <p:sndAc>
          <p:stSnd>
            <p:snd r:embed="rId1" name="chimes.wav"/>
          </p:stSnd>
        </p:sndAc>
      </p:transition>
    </mc:Choice>
    <mc:Fallback xmlns="">
      <p:transition spd="slow" advClick="0" advTm="4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E3D4-2AE7-4CF1-A82C-4AD5799FF4AF}" type="datetimeFigureOut">
              <a:rPr kumimoji="1" lang="ja-JP" altLang="en-US" smtClean="0"/>
              <a:t>2020/5/14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A103-CD35-4BEE-987F-C6703667D6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184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4000">
        <p14:reveal/>
        <p:sndAc>
          <p:stSnd>
            <p:snd r:embed="rId1" name="chimes.wav"/>
          </p:stSnd>
        </p:sndAc>
      </p:transition>
    </mc:Choice>
    <mc:Fallback xmlns="">
      <p:transition spd="slow" advClick="0" advTm="4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E3D4-2AE7-4CF1-A82C-4AD5799FF4AF}" type="datetimeFigureOut">
              <a:rPr kumimoji="1" lang="ja-JP" altLang="en-US" smtClean="0"/>
              <a:t>2020/5/14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A103-CD35-4BEE-987F-C6703667D6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676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4000">
        <p14:reveal/>
        <p:sndAc>
          <p:stSnd>
            <p:snd r:embed="rId1" name="chimes.wav"/>
          </p:stSnd>
        </p:sndAc>
      </p:transition>
    </mc:Choice>
    <mc:Fallback xmlns="">
      <p:transition spd="slow" advClick="0" advTm="4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E3D4-2AE7-4CF1-A82C-4AD5799FF4AF}" type="datetimeFigureOut">
              <a:rPr kumimoji="1" lang="ja-JP" altLang="en-US" smtClean="0"/>
              <a:t>2020/5/14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A103-CD35-4BEE-987F-C6703667D6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97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4000">
        <p14:reveal/>
        <p:sndAc>
          <p:stSnd>
            <p:snd r:embed="rId1" name="chimes.wav"/>
          </p:stSnd>
        </p:sndAc>
      </p:transition>
    </mc:Choice>
    <mc:Fallback xmlns="">
      <p:transition spd="slow" advClick="0" advTm="4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E3D4-2AE7-4CF1-A82C-4AD5799FF4AF}" type="datetimeFigureOut">
              <a:rPr kumimoji="1" lang="ja-JP" altLang="en-US" smtClean="0"/>
              <a:t>2020/5/14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A103-CD35-4BEE-987F-C6703667D6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029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4000">
        <p14:reveal/>
        <p:sndAc>
          <p:stSnd>
            <p:snd r:embed="rId1" name="chimes.wav"/>
          </p:stSnd>
        </p:sndAc>
      </p:transition>
    </mc:Choice>
    <mc:Fallback xmlns="">
      <p:transition spd="slow" advClick="0" advTm="4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E3D4-2AE7-4CF1-A82C-4AD5799FF4AF}" type="datetimeFigureOut">
              <a:rPr kumimoji="1" lang="ja-JP" altLang="en-US" smtClean="0"/>
              <a:t>2020/5/14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A103-CD35-4BEE-987F-C6703667D6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49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4000">
        <p14:reveal/>
        <p:sndAc>
          <p:stSnd>
            <p:snd r:embed="rId1" name="chimes.wav"/>
          </p:stSnd>
        </p:sndAc>
      </p:transition>
    </mc:Choice>
    <mc:Fallback xmlns="">
      <p:transition spd="slow" advClick="0" advTm="4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E3D4-2AE7-4CF1-A82C-4AD5799FF4AF}" type="datetimeFigureOut">
              <a:rPr kumimoji="1" lang="ja-JP" altLang="en-US" smtClean="0"/>
              <a:t>2020/5/14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A103-CD35-4BEE-987F-C6703667D6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996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4000">
        <p14:reveal/>
        <p:sndAc>
          <p:stSnd>
            <p:snd r:embed="rId1" name="chimes.wav"/>
          </p:stSnd>
        </p:sndAc>
      </p:transition>
    </mc:Choice>
    <mc:Fallback xmlns="">
      <p:transition spd="slow" advClick="0" advTm="4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E3D4-2AE7-4CF1-A82C-4AD5799FF4AF}" type="datetimeFigureOut">
              <a:rPr kumimoji="1" lang="ja-JP" altLang="en-US" smtClean="0"/>
              <a:t>2020/5/14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A103-CD35-4BEE-987F-C6703667D6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07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4000">
        <p14:reveal/>
        <p:sndAc>
          <p:stSnd>
            <p:snd r:embed="rId1" name="chimes.wav"/>
          </p:stSnd>
        </p:sndAc>
      </p:transition>
    </mc:Choice>
    <mc:Fallback xmlns="">
      <p:transition spd="slow" advClick="0" advTm="4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E3D4-2AE7-4CF1-A82C-4AD5799FF4AF}" type="datetimeFigureOut">
              <a:rPr kumimoji="1" lang="ja-JP" altLang="en-US" smtClean="0"/>
              <a:t>2020/5/14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A103-CD35-4BEE-987F-C6703667D6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98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4000">
        <p14:reveal/>
        <p:sndAc>
          <p:stSnd>
            <p:snd r:embed="rId1" name="chimes.wav"/>
          </p:stSnd>
        </p:sndAc>
      </p:transition>
    </mc:Choice>
    <mc:Fallback xmlns="">
      <p:transition spd="slow" advClick="0" advTm="4000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FE3D4-2AE7-4CF1-A82C-4AD5799FF4AF}" type="datetimeFigureOut">
              <a:rPr kumimoji="1" lang="ja-JP" altLang="en-US" smtClean="0"/>
              <a:t>2020/5/14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0A103-CD35-4BEE-987F-C6703667D6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87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4000">
        <p14:reveal/>
        <p:sndAc>
          <p:stSnd>
            <p:snd r:embed="rId13" name="chimes.wav"/>
          </p:stSnd>
        </p:sndAc>
      </p:transition>
    </mc:Choice>
    <mc:Fallback xmlns="">
      <p:transition spd="slow" advClick="0" advTm="4000">
        <p:fade/>
        <p:sndAc>
          <p:stSnd>
            <p:snd r:embed="rId14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7.png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66246"/>
          </a:xfrm>
        </p:spPr>
        <p:txBody>
          <a:bodyPr/>
          <a:lstStyle/>
          <a:p>
            <a:r>
              <a:rPr kumimoji="1" lang="ja-JP" altLang="en-US" dirty="0" smtClean="0"/>
              <a:t>レッツ　トライ</a:t>
            </a:r>
            <a:r>
              <a:rPr lang="ja-JP" altLang="en-US" dirty="0"/>
              <a:t>！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14818" y="3138014"/>
            <a:ext cx="9144000" cy="1655762"/>
          </a:xfrm>
        </p:spPr>
        <p:txBody>
          <a:bodyPr>
            <a:normAutofit fontScale="92500"/>
          </a:bodyPr>
          <a:lstStyle/>
          <a:p>
            <a:r>
              <a:rPr kumimoji="1" lang="ja-JP" altLang="en-US" sz="8800" dirty="0" smtClean="0"/>
              <a:t>目の体操（たいそう）</a:t>
            </a:r>
            <a:endParaRPr kumimoji="1" lang="en-US" altLang="ja-JP" sz="8800" dirty="0" smtClean="0"/>
          </a:p>
          <a:p>
            <a:endParaRPr kumimoji="1" lang="ja-JP" altLang="en-US" sz="6000" dirty="0"/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1414818" y="44153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800" dirty="0" smtClean="0">
                <a:solidFill>
                  <a:srgbClr val="00B050"/>
                </a:solidFill>
              </a:rPr>
              <a:t>レベル１</a:t>
            </a:r>
            <a:endParaRPr lang="en-US" altLang="ja-JP" sz="8800" dirty="0" smtClean="0">
              <a:solidFill>
                <a:srgbClr val="00B050"/>
              </a:solidFill>
            </a:endParaRPr>
          </a:p>
          <a:p>
            <a:endParaRPr lang="ja-JP" altLang="en-US" sz="6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890" y="4646755"/>
            <a:ext cx="1647648" cy="219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2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14:reveal/>
        <p:sndAc>
          <p:stSnd>
            <p:snd r:embed="rId2" name="chimes.wav"/>
          </p:stSnd>
        </p:sndAc>
      </p:transition>
    </mc:Choice>
    <mc:Fallback xmlns="">
      <p:transition spd="slow" advClick="0" advTm="3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550" cy="134302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450" y="5395054"/>
            <a:ext cx="13430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0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4000">
        <p14:reveal/>
        <p:sndAc>
          <p:stSnd>
            <p:snd r:embed="rId2" name="chimes.wav"/>
          </p:stSnd>
        </p:sndAc>
      </p:transition>
    </mc:Choice>
    <mc:Fallback xmlns="">
      <p:transition spd="slow" advClick="0" advTm="4000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09766" y="242294"/>
            <a:ext cx="10544034" cy="3025562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4800" dirty="0">
                <a:solidFill>
                  <a:srgbClr val="0070C0"/>
                </a:solidFill>
              </a:rPr>
              <a:t>近く（ちかく</a:t>
            </a:r>
            <a:r>
              <a:rPr lang="ja-JP" altLang="en-US" sz="4800" dirty="0" smtClean="0">
                <a:solidFill>
                  <a:srgbClr val="0070C0"/>
                </a:solidFill>
              </a:rPr>
              <a:t>）</a:t>
            </a:r>
            <a:r>
              <a:rPr lang="ja-JP" altLang="en-US" sz="4800" dirty="0" smtClean="0">
                <a:solidFill>
                  <a:prstClr val="black"/>
                </a:solidFill>
              </a:rPr>
              <a:t>　　　　　と　</a:t>
            </a:r>
            <a:r>
              <a:rPr lang="ja-JP" altLang="en-US" sz="4800" dirty="0" smtClean="0">
                <a:solidFill>
                  <a:srgbClr val="0070C0"/>
                </a:solidFill>
              </a:rPr>
              <a:t>遠く（とおく）</a:t>
            </a:r>
            <a:r>
              <a:rPr lang="en-US" altLang="ja-JP" sz="4800" dirty="0" smtClean="0">
                <a:solidFill>
                  <a:prstClr val="black"/>
                </a:solidFill>
              </a:rPr>
              <a:t/>
            </a:r>
            <a:br>
              <a:rPr lang="en-US" altLang="ja-JP" sz="4800" dirty="0" smtClean="0">
                <a:solidFill>
                  <a:prstClr val="black"/>
                </a:solidFill>
              </a:rPr>
            </a:br>
            <a:r>
              <a:rPr lang="en-US" altLang="ja-JP" sz="4800" dirty="0">
                <a:solidFill>
                  <a:prstClr val="black"/>
                </a:solidFill>
              </a:rPr>
              <a:t/>
            </a:r>
            <a:br>
              <a:rPr lang="en-US" altLang="ja-JP" sz="4800" dirty="0">
                <a:solidFill>
                  <a:prstClr val="black"/>
                </a:solidFill>
              </a:rPr>
            </a:br>
            <a:r>
              <a:rPr lang="en-US" altLang="ja-JP" sz="4800" dirty="0" smtClean="0">
                <a:solidFill>
                  <a:prstClr val="black"/>
                </a:solidFill>
              </a:rPr>
              <a:t/>
            </a:r>
            <a:br>
              <a:rPr lang="en-US" altLang="ja-JP" sz="4800" dirty="0" smtClean="0">
                <a:solidFill>
                  <a:prstClr val="black"/>
                </a:solidFill>
              </a:rPr>
            </a:br>
            <a:r>
              <a:rPr lang="ja-JP" altLang="en-US" sz="4800" dirty="0" smtClean="0">
                <a:solidFill>
                  <a:prstClr val="black"/>
                </a:solidFill>
              </a:rPr>
              <a:t>に　なります。</a:t>
            </a:r>
            <a:r>
              <a:rPr lang="en-US" altLang="ja-JP" sz="4800" dirty="0" smtClean="0">
                <a:solidFill>
                  <a:prstClr val="black"/>
                </a:solidFill>
              </a:rPr>
              <a:t/>
            </a:r>
            <a:br>
              <a:rPr lang="en-US" altLang="ja-JP" sz="4800" dirty="0" smtClean="0">
                <a:solidFill>
                  <a:prstClr val="black"/>
                </a:solidFill>
              </a:rPr>
            </a:br>
            <a:endParaRPr kumimoji="1" lang="ja-JP" altLang="en-US" sz="4800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962166" y="3981829"/>
            <a:ext cx="10544034" cy="2214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ja-JP" sz="4800" dirty="0" smtClean="0">
              <a:solidFill>
                <a:prstClr val="black"/>
              </a:solidFill>
            </a:endParaRPr>
          </a:p>
          <a:p>
            <a:pPr algn="ctr"/>
            <a:r>
              <a:rPr lang="ja-JP" altLang="en-US" sz="4800" dirty="0" smtClean="0"/>
              <a:t>部屋（へや）のすみに、目印（めじるし）を</a:t>
            </a:r>
            <a:endParaRPr lang="en-US" altLang="ja-JP" sz="4800" dirty="0" smtClean="0"/>
          </a:p>
          <a:p>
            <a:pPr algn="ctr"/>
            <a:r>
              <a:rPr lang="ja-JP" altLang="en-US" sz="4800" dirty="0" smtClean="0"/>
              <a:t>決めておきます。</a:t>
            </a:r>
            <a:endParaRPr lang="en-US" altLang="ja-JP" sz="48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754" y="242294"/>
            <a:ext cx="1353429" cy="136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4000">
        <p14:reveal/>
        <p:sndAc>
          <p:stSnd>
            <p:snd r:embed="rId2" name="chimes.wav"/>
          </p:stSnd>
        </p:sndAc>
      </p:transition>
    </mc:Choice>
    <mc:Fallback xmlns="">
      <p:transition spd="slow" advClick="0" advTm="4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59" y="2608288"/>
            <a:ext cx="1352550" cy="1343025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4222670" y="4856814"/>
            <a:ext cx="47564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８回ゆっくりかぞえながら、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目を動かします。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7388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4000">
        <p14:reveal/>
        <p:sndAc>
          <p:stSnd>
            <p:snd r:embed="rId2" name="chimes.wav"/>
          </p:stSnd>
        </p:sndAc>
      </p:transition>
    </mc:Choice>
    <mc:Fallback xmlns="">
      <p:transition spd="slow" advClick="0" advTm="4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09766" y="242294"/>
            <a:ext cx="10544034" cy="295605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4800" dirty="0" smtClean="0"/>
              <a:t>さあ、今度（こんど）は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4800" dirty="0" smtClean="0"/>
              <a:t>ずっと</a:t>
            </a:r>
            <a:r>
              <a:rPr lang="ja-JP" altLang="en-US" sz="4800" dirty="0" smtClean="0">
                <a:solidFill>
                  <a:srgbClr val="0070C0"/>
                </a:solidFill>
              </a:rPr>
              <a:t>線（せん）</a:t>
            </a:r>
            <a:r>
              <a:rPr lang="ja-JP" altLang="en-US" sz="4800" dirty="0" smtClean="0"/>
              <a:t>をみますよ。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4800" dirty="0" smtClean="0">
                <a:solidFill>
                  <a:schemeClr val="accent1">
                    <a:lumMod val="75000"/>
                  </a:schemeClr>
                </a:solidFill>
              </a:rPr>
              <a:t>８つ</a:t>
            </a:r>
            <a:r>
              <a:rPr lang="ja-JP" altLang="en-US" sz="4800" dirty="0" smtClean="0"/>
              <a:t>かぞえながら、</a:t>
            </a:r>
            <a:r>
              <a:rPr lang="ja-JP" altLang="en-US" sz="4800" dirty="0" smtClean="0">
                <a:solidFill>
                  <a:schemeClr val="accent1">
                    <a:lumMod val="75000"/>
                  </a:schemeClr>
                </a:solidFill>
              </a:rPr>
              <a:t>ゆっくり。</a:t>
            </a:r>
            <a:endParaRPr kumimoji="1" lang="ja-JP" alt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962166" y="3981829"/>
            <a:ext cx="10544034" cy="221430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800" dirty="0" smtClean="0">
                <a:solidFill>
                  <a:prstClr val="black"/>
                </a:solidFill>
              </a:rPr>
              <a:t>始まり（はじまり）</a:t>
            </a:r>
            <a:endParaRPr lang="en-US" altLang="ja-JP" sz="4800" dirty="0">
              <a:solidFill>
                <a:prstClr val="black"/>
              </a:solidFill>
            </a:endParaRPr>
          </a:p>
          <a:p>
            <a:pPr algn="ctr"/>
            <a:endParaRPr lang="en-US" altLang="ja-JP" sz="4800" dirty="0" smtClean="0">
              <a:solidFill>
                <a:prstClr val="black"/>
              </a:solidFill>
            </a:endParaRPr>
          </a:p>
          <a:p>
            <a:pPr algn="ctr"/>
            <a:r>
              <a:rPr lang="ja-JP" altLang="en-US" sz="4800" dirty="0" smtClean="0">
                <a:solidFill>
                  <a:prstClr val="black"/>
                </a:solidFill>
              </a:rPr>
              <a:t>終わり（おわり）</a:t>
            </a:r>
            <a:endParaRPr lang="en-US" altLang="ja-JP" sz="4800" dirty="0">
              <a:solidFill>
                <a:prstClr val="black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7219" y="3879057"/>
            <a:ext cx="1353429" cy="134123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7219" y="5323065"/>
            <a:ext cx="1341236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6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4000">
        <p14:reveal/>
        <p:sndAc>
          <p:stSnd>
            <p:snd r:embed="rId2" name="chimes.wav"/>
          </p:stSnd>
        </p:sndAc>
      </p:transition>
    </mc:Choice>
    <mc:Fallback xmlns="">
      <p:transition spd="slow" advClick="0" advTm="4000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左カーブ矢印 1"/>
          <p:cNvSpPr/>
          <p:nvPr/>
        </p:nvSpPr>
        <p:spPr>
          <a:xfrm rot="207647">
            <a:off x="7534090" y="609832"/>
            <a:ext cx="3822492" cy="6590228"/>
          </a:xfrm>
          <a:prstGeom prst="curved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158582" y="119921"/>
            <a:ext cx="4720871" cy="653775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453" y="332830"/>
            <a:ext cx="1352550" cy="134302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3131" y="652434"/>
            <a:ext cx="1023421" cy="10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1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4000">
        <p14:reveal/>
        <p:sndAc>
          <p:stSnd>
            <p:snd r:embed="rId2" name="chimes.wav"/>
          </p:stSnd>
        </p:sndAc>
      </p:transition>
    </mc:Choice>
    <mc:Fallback xmlns="">
      <p:transition spd="slow" advClick="0" advTm="4000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09766" y="242294"/>
            <a:ext cx="10544034" cy="2956058"/>
          </a:xfrm>
        </p:spPr>
        <p:txBody>
          <a:bodyPr>
            <a:normAutofit/>
          </a:bodyPr>
          <a:lstStyle/>
          <a:p>
            <a:pPr algn="ctr"/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4800" dirty="0">
                <a:solidFill>
                  <a:srgbClr val="0070C0"/>
                </a:solidFill>
              </a:rPr>
              <a:t>逆</a:t>
            </a:r>
            <a:r>
              <a:rPr lang="ja-JP" altLang="en-US" sz="4800" dirty="0" smtClean="0">
                <a:solidFill>
                  <a:srgbClr val="0070C0"/>
                </a:solidFill>
              </a:rPr>
              <a:t>周り（ぎゃくまわり）</a:t>
            </a:r>
            <a:r>
              <a:rPr lang="ja-JP" altLang="en-US" sz="4800" dirty="0" smtClean="0"/>
              <a:t>です。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4800" dirty="0" smtClean="0"/>
              <a:t>８つかぞえながら、ゆっくり。</a:t>
            </a:r>
            <a:endParaRPr kumimoji="1" lang="ja-JP" altLang="en-US" sz="4800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962166" y="3981829"/>
            <a:ext cx="10544034" cy="221430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800" dirty="0">
                <a:solidFill>
                  <a:prstClr val="black"/>
                </a:solidFill>
              </a:rPr>
              <a:t>始まり（はじまり）</a:t>
            </a:r>
            <a:endParaRPr lang="en-US" altLang="ja-JP" sz="4800" dirty="0">
              <a:solidFill>
                <a:prstClr val="black"/>
              </a:solidFill>
            </a:endParaRPr>
          </a:p>
          <a:p>
            <a:pPr algn="ctr"/>
            <a:endParaRPr lang="en-US" altLang="ja-JP" sz="4800" dirty="0">
              <a:solidFill>
                <a:prstClr val="black"/>
              </a:solidFill>
            </a:endParaRPr>
          </a:p>
          <a:p>
            <a:pPr algn="ctr"/>
            <a:r>
              <a:rPr lang="ja-JP" altLang="en-US" sz="4800" dirty="0">
                <a:solidFill>
                  <a:prstClr val="black"/>
                </a:solidFill>
              </a:rPr>
              <a:t>終わり（おわり）</a:t>
            </a:r>
            <a:endParaRPr lang="en-US" altLang="ja-JP" sz="4800" dirty="0">
              <a:solidFill>
                <a:prstClr val="black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7219" y="3879057"/>
            <a:ext cx="1353429" cy="134123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7219" y="5323065"/>
            <a:ext cx="1341236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3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4000">
        <p14:reveal/>
        <p:sndAc>
          <p:stSnd>
            <p:snd r:embed="rId2" name="chimes.wav"/>
          </p:stSnd>
        </p:sndAc>
      </p:transition>
    </mc:Choice>
    <mc:Fallback xmlns="">
      <p:transition spd="slow" advClick="0" advTm="4000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右カーブ矢印 4"/>
          <p:cNvSpPr/>
          <p:nvPr/>
        </p:nvSpPr>
        <p:spPr>
          <a:xfrm>
            <a:off x="689548" y="652434"/>
            <a:ext cx="4362137" cy="6205566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右カーブ矢印 7"/>
          <p:cNvSpPr/>
          <p:nvPr/>
        </p:nvSpPr>
        <p:spPr>
          <a:xfrm rot="10800000">
            <a:off x="5846164" y="239842"/>
            <a:ext cx="4980013" cy="6205927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098" y="492631"/>
            <a:ext cx="1352550" cy="134302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966" y="997207"/>
            <a:ext cx="1209614" cy="10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0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4000">
        <p14:reveal/>
        <p:sndAc>
          <p:stSnd>
            <p:snd r:embed="rId2" name="chimes.wav"/>
          </p:stSnd>
        </p:sndAc>
      </p:transition>
    </mc:Choice>
    <mc:Fallback xmlns="">
      <p:transition spd="slow" advClick="0" advTm="4000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66246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ja-JP" altLang="en-US" sz="8800" dirty="0">
                <a:solidFill>
                  <a:srgbClr val="00B050"/>
                </a:solidFill>
                <a:latin typeface="Calibri" panose="020F0502020204030204"/>
                <a:cs typeface="+mn-cs"/>
              </a:rPr>
              <a:t>レベル１</a:t>
            </a:r>
            <a:r>
              <a:rPr lang="en-US" altLang="ja-JP" sz="8800" dirty="0">
                <a:solidFill>
                  <a:srgbClr val="00B050"/>
                </a:solidFill>
                <a:latin typeface="Calibri" panose="020F0502020204030204"/>
                <a:cs typeface="+mn-cs"/>
              </a:rPr>
              <a:t/>
            </a:r>
            <a:br>
              <a:rPr lang="en-US" altLang="ja-JP" sz="8800" dirty="0">
                <a:solidFill>
                  <a:srgbClr val="00B050"/>
                </a:solidFill>
                <a:latin typeface="Calibri" panose="020F0502020204030204"/>
                <a:cs typeface="+mn-cs"/>
              </a:rPr>
            </a:b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14818" y="3138014"/>
            <a:ext cx="9144000" cy="1655762"/>
          </a:xfrm>
        </p:spPr>
        <p:txBody>
          <a:bodyPr>
            <a:normAutofit/>
          </a:bodyPr>
          <a:lstStyle/>
          <a:p>
            <a:r>
              <a:rPr kumimoji="1" lang="ja-JP" altLang="en-US" sz="8800" dirty="0" smtClean="0"/>
              <a:t>終わりです☆</a:t>
            </a:r>
            <a:endParaRPr kumimoji="1" lang="en-US" altLang="ja-JP" sz="8800" dirty="0" smtClean="0"/>
          </a:p>
          <a:p>
            <a:endParaRPr kumimoji="1" lang="ja-JP" altLang="en-US" sz="6000" dirty="0"/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1414818" y="44153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8800" dirty="0" smtClean="0">
              <a:solidFill>
                <a:srgbClr val="00B050"/>
              </a:solidFill>
            </a:endParaRPr>
          </a:p>
          <a:p>
            <a:endParaRPr lang="ja-JP" altLang="en-US" sz="6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02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4000">
        <p14:reveal/>
        <p:sndAc>
          <p:stSnd>
            <p:snd r:embed="rId2" name="chimes.wav"/>
          </p:stSnd>
        </p:sndAc>
      </p:transition>
    </mc:Choice>
    <mc:Fallback xmlns="">
      <p:transition spd="slow" advClick="0" advTm="4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66246"/>
          </a:xfrm>
        </p:spPr>
        <p:txBody>
          <a:bodyPr>
            <a:normAutofit fontScale="90000"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8800" dirty="0" smtClean="0">
                <a:latin typeface="Calibri" panose="020F0502020204030204"/>
                <a:cs typeface="+mn-cs"/>
              </a:rPr>
              <a:t>効果について</a:t>
            </a:r>
            <a:r>
              <a:rPr lang="en-US" altLang="ja-JP" sz="8800" dirty="0">
                <a:solidFill>
                  <a:srgbClr val="00B050"/>
                </a:solidFill>
                <a:latin typeface="Calibri" panose="020F0502020204030204"/>
                <a:cs typeface="+mn-cs"/>
              </a:rPr>
              <a:t/>
            </a:r>
            <a:br>
              <a:rPr lang="en-US" altLang="ja-JP" sz="8800" dirty="0">
                <a:solidFill>
                  <a:srgbClr val="00B050"/>
                </a:solidFill>
                <a:latin typeface="Calibri" panose="020F0502020204030204"/>
                <a:cs typeface="+mn-cs"/>
              </a:rPr>
            </a:b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14818" y="3138014"/>
            <a:ext cx="9144000" cy="339926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 smtClean="0"/>
              <a:t>ゲームの前後・学習の前後など</a:t>
            </a:r>
            <a:endParaRPr kumimoji="1" lang="en-US" altLang="ja-JP" sz="3600" dirty="0" smtClean="0"/>
          </a:p>
          <a:p>
            <a:pPr algn="l"/>
            <a:r>
              <a:rPr lang="ja-JP" altLang="en-US" sz="3600" dirty="0" smtClean="0"/>
              <a:t>決まった時間に</a:t>
            </a:r>
            <a:r>
              <a:rPr lang="ja-JP" altLang="en-US" sz="3600" dirty="0" smtClean="0">
                <a:solidFill>
                  <a:srgbClr val="0070C0"/>
                </a:solidFill>
              </a:rPr>
              <a:t>毎日</a:t>
            </a:r>
            <a:r>
              <a:rPr lang="ja-JP" altLang="en-US" sz="3600" dirty="0" smtClean="0"/>
              <a:t>すると</a:t>
            </a:r>
            <a:endParaRPr lang="en-US" altLang="ja-JP" sz="3600" dirty="0" smtClean="0"/>
          </a:p>
          <a:p>
            <a:pPr algn="l"/>
            <a:r>
              <a:rPr kumimoji="1" lang="ja-JP" altLang="en-US" sz="3600" dirty="0"/>
              <a:t>目</a:t>
            </a:r>
            <a:r>
              <a:rPr kumimoji="1" lang="ja-JP" altLang="en-US" sz="3600" dirty="0" smtClean="0"/>
              <a:t>の動きが向上します。</a:t>
            </a:r>
            <a:endParaRPr kumimoji="1" lang="en-US" altLang="ja-JP" sz="3600" dirty="0" smtClean="0"/>
          </a:p>
          <a:p>
            <a:pPr algn="l"/>
            <a:r>
              <a:rPr lang="ja-JP" altLang="en-US" sz="3600" dirty="0" smtClean="0"/>
              <a:t>いつのまにか、</a:t>
            </a:r>
            <a:r>
              <a:rPr lang="ja-JP" altLang="en-US" sz="3600" dirty="0" smtClean="0">
                <a:solidFill>
                  <a:srgbClr val="0070C0"/>
                </a:solidFill>
              </a:rPr>
              <a:t>計算</a:t>
            </a:r>
            <a:r>
              <a:rPr lang="ja-JP" altLang="en-US" sz="3600" dirty="0" smtClean="0"/>
              <a:t>が正確にできたり、</a:t>
            </a:r>
            <a:r>
              <a:rPr lang="ja-JP" altLang="en-US" sz="3600" dirty="0" smtClean="0">
                <a:solidFill>
                  <a:srgbClr val="0070C0"/>
                </a:solidFill>
              </a:rPr>
              <a:t>読解力</a:t>
            </a:r>
            <a:r>
              <a:rPr lang="ja-JP" altLang="en-US" sz="3600" dirty="0" smtClean="0"/>
              <a:t>がついたりします。</a:t>
            </a:r>
            <a:endParaRPr kumimoji="1" lang="ja-JP" altLang="en-US" sz="3600" dirty="0"/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1414818" y="44153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8800" dirty="0" smtClean="0">
              <a:solidFill>
                <a:srgbClr val="00B050"/>
              </a:solidFill>
            </a:endParaRPr>
          </a:p>
          <a:p>
            <a:endParaRPr lang="ja-JP" altLang="en-US" sz="6000" dirty="0">
              <a:solidFill>
                <a:prstClr val="black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144" y="4667534"/>
            <a:ext cx="1641855" cy="219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3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4000">
        <p14:reveal/>
        <p:sndAc>
          <p:stSnd>
            <p:snd r:embed="rId2" name="chimes.wav"/>
          </p:stSnd>
        </p:sndAc>
      </p:transition>
    </mc:Choice>
    <mc:Fallback xmlns="">
      <p:transition spd="slow" advClick="0" advTm="4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目の体操短い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20984"/>
            <a:ext cx="12192000" cy="6698665"/>
          </a:xfrm>
        </p:spPr>
      </p:pic>
    </p:spTree>
    <p:extLst>
      <p:ext uri="{BB962C8B-B14F-4D97-AF65-F5344CB8AC3E}">
        <p14:creationId xmlns:p14="http://schemas.microsoft.com/office/powerpoint/2010/main" val="69740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93939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09766" y="242294"/>
            <a:ext cx="10544034" cy="2214303"/>
          </a:xfrm>
        </p:spPr>
        <p:txBody>
          <a:bodyPr>
            <a:normAutofit/>
          </a:bodyPr>
          <a:lstStyle/>
          <a:p>
            <a:pPr algn="ctr"/>
            <a:r>
              <a:rPr lang="ja-JP" altLang="en-US" sz="4800" dirty="0" smtClean="0"/>
              <a:t>　　　　マークの目を見ましょう。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3301124"/>
            <a:ext cx="10515600" cy="9433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4400" dirty="0" smtClean="0"/>
              <a:t>用意（ようい）は、いいですか？</a:t>
            </a:r>
            <a:endParaRPr kumimoji="1" lang="ja-JP" altLang="en-US" sz="4400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962166" y="3981829"/>
            <a:ext cx="10544034" cy="2214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800" dirty="0" smtClean="0">
                <a:solidFill>
                  <a:srgbClr val="0070C0"/>
                </a:solidFill>
              </a:rPr>
              <a:t>右（みぎ）→</a:t>
            </a:r>
            <a:endParaRPr lang="en-US" altLang="ja-JP" sz="4800" dirty="0" smtClean="0">
              <a:solidFill>
                <a:srgbClr val="0070C0"/>
              </a:solidFill>
            </a:endParaRPr>
          </a:p>
          <a:p>
            <a:pPr algn="ctr"/>
            <a:r>
              <a:rPr lang="ja-JP" altLang="en-US" sz="4800" dirty="0" smtClean="0">
                <a:solidFill>
                  <a:srgbClr val="0070C0"/>
                </a:solidFill>
              </a:rPr>
              <a:t>左（ひだり）←</a:t>
            </a:r>
            <a:endParaRPr lang="en-US" altLang="ja-JP" sz="4800" dirty="0">
              <a:solidFill>
                <a:srgbClr val="0070C0"/>
              </a:solidFill>
            </a:endParaRPr>
          </a:p>
          <a:p>
            <a:pPr algn="ctr"/>
            <a:r>
              <a:rPr lang="ja-JP" altLang="en-US" sz="4800" dirty="0" smtClean="0"/>
              <a:t>あわせて</a:t>
            </a:r>
            <a:r>
              <a:rPr lang="en-US" altLang="ja-JP" sz="4800" dirty="0" smtClean="0">
                <a:solidFill>
                  <a:srgbClr val="0070C0"/>
                </a:solidFill>
              </a:rPr>
              <a:t>8</a:t>
            </a:r>
            <a:r>
              <a:rPr lang="ja-JP" altLang="en-US" sz="4800" dirty="0" smtClean="0">
                <a:solidFill>
                  <a:srgbClr val="0070C0"/>
                </a:solidFill>
              </a:rPr>
              <a:t>回</a:t>
            </a:r>
            <a:r>
              <a:rPr lang="ja-JP" altLang="en-US" sz="4800" dirty="0" smtClean="0"/>
              <a:t>動かします☆</a:t>
            </a:r>
            <a:endParaRPr lang="en-US" altLang="ja-JP" sz="4800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84" y="1037264"/>
            <a:ext cx="663336" cy="66452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005" y="1037264"/>
            <a:ext cx="66452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3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4000">
        <p14:reveal/>
        <p:sndAc>
          <p:stSnd>
            <p:snd r:embed="rId2" name="chimes.wav"/>
          </p:stSnd>
        </p:sndAc>
      </p:transition>
    </mc:Choice>
    <mc:Fallback xmlns="">
      <p:transition spd="slow" advClick="0" advTm="4000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735" y="2427703"/>
            <a:ext cx="1352550" cy="134302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1" y="2532635"/>
            <a:ext cx="13430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reveal/>
        <p:sndAc>
          <p:stSnd>
            <p:snd r:embed="rId2" name="chimes.wav"/>
          </p:stSnd>
        </p:sndAc>
      </p:transition>
    </mc:Choice>
    <mc:Fallback xmlns="">
      <p:transition spd="slow" advClick="0" advTm="5000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09766" y="242294"/>
            <a:ext cx="10544034" cy="2214303"/>
          </a:xfrm>
        </p:spPr>
        <p:txBody>
          <a:bodyPr>
            <a:normAutofit/>
          </a:bodyPr>
          <a:lstStyle/>
          <a:p>
            <a:pPr algn="ctr"/>
            <a:r>
              <a:rPr lang="ja-JP" altLang="en-US" sz="4800" dirty="0" smtClean="0"/>
              <a:t>首（くび）を動かさず、目だけ動かします。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2747548"/>
            <a:ext cx="10515600" cy="9433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5400" dirty="0" smtClean="0"/>
              <a:t>次（つぎ）は</a:t>
            </a:r>
            <a:endParaRPr kumimoji="1" lang="ja-JP" altLang="en-US" sz="5400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962166" y="3981829"/>
            <a:ext cx="10544034" cy="2214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800" dirty="0" smtClean="0">
                <a:solidFill>
                  <a:srgbClr val="0070C0"/>
                </a:solidFill>
              </a:rPr>
              <a:t>上（うえ）↑</a:t>
            </a:r>
            <a:endParaRPr lang="en-US" altLang="ja-JP" sz="4800" dirty="0">
              <a:solidFill>
                <a:srgbClr val="0070C0"/>
              </a:solidFill>
            </a:endParaRPr>
          </a:p>
          <a:p>
            <a:pPr algn="ctr"/>
            <a:r>
              <a:rPr lang="ja-JP" altLang="en-US" sz="4800" dirty="0" smtClean="0">
                <a:solidFill>
                  <a:srgbClr val="0070C0"/>
                </a:solidFill>
              </a:rPr>
              <a:t>下（した）↓</a:t>
            </a:r>
            <a:r>
              <a:rPr lang="ja-JP" altLang="en-US" sz="4800" dirty="0">
                <a:solidFill>
                  <a:srgbClr val="0070C0"/>
                </a:solidFill>
              </a:rPr>
              <a:t>　</a:t>
            </a:r>
            <a:endParaRPr lang="en-US" altLang="ja-JP" sz="4800" dirty="0" smtClean="0">
              <a:solidFill>
                <a:srgbClr val="0070C0"/>
              </a:solidFill>
            </a:endParaRPr>
          </a:p>
          <a:p>
            <a:pPr algn="ctr"/>
            <a:r>
              <a:rPr lang="en-US" altLang="ja-JP" sz="4800" dirty="0" smtClean="0">
                <a:solidFill>
                  <a:srgbClr val="0070C0"/>
                </a:solidFill>
              </a:rPr>
              <a:t>8</a:t>
            </a:r>
            <a:r>
              <a:rPr lang="ja-JP" altLang="en-US" sz="4800" dirty="0">
                <a:solidFill>
                  <a:srgbClr val="0070C0"/>
                </a:solidFill>
              </a:rPr>
              <a:t>回</a:t>
            </a:r>
            <a:r>
              <a:rPr lang="ja-JP" altLang="en-US" sz="4800" dirty="0" smtClean="0">
                <a:solidFill>
                  <a:srgbClr val="00B050"/>
                </a:solidFill>
              </a:rPr>
              <a:t>です。</a:t>
            </a:r>
            <a:endParaRPr lang="en-US" altLang="ja-JP" sz="4800" dirty="0" smtClean="0">
              <a:solidFill>
                <a:srgbClr val="00B050"/>
              </a:solidFill>
            </a:endParaRPr>
          </a:p>
          <a:p>
            <a:pPr algn="ctr"/>
            <a:endParaRPr lang="en-US" altLang="ja-JP" sz="4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6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4000">
        <p14:reveal/>
        <p:sndAc>
          <p:stSnd>
            <p:snd r:embed="rId2" name="chimes.wav"/>
          </p:stSnd>
        </p:sndAc>
      </p:transition>
    </mc:Choice>
    <mc:Fallback xmlns="">
      <p:transition spd="slow" advClick="0" advTm="4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35" y="119218"/>
            <a:ext cx="1352550" cy="134302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626" y="5290825"/>
            <a:ext cx="13430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5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4000">
        <p14:reveal/>
        <p:sndAc>
          <p:stSnd>
            <p:snd r:embed="rId2" name="chimes.wav"/>
          </p:stSnd>
        </p:sndAc>
      </p:transition>
    </mc:Choice>
    <mc:Fallback xmlns="">
      <p:transition spd="slow" advClick="0" advTm="4000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09766" y="242294"/>
            <a:ext cx="10544034" cy="2214303"/>
          </a:xfrm>
        </p:spPr>
        <p:txBody>
          <a:bodyPr>
            <a:normAutofit/>
          </a:bodyPr>
          <a:lstStyle/>
          <a:p>
            <a:pPr algn="ctr"/>
            <a:r>
              <a:rPr lang="ja-JP" altLang="en-US" sz="4800" dirty="0" smtClean="0"/>
              <a:t>目だけ動かします。</a:t>
            </a:r>
            <a:endParaRPr kumimoji="1" lang="ja-JP" altLang="en-US" sz="4800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962166" y="3981829"/>
            <a:ext cx="10544034" cy="2214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800" dirty="0" smtClean="0">
                <a:solidFill>
                  <a:srgbClr val="0070C0"/>
                </a:solidFill>
              </a:rPr>
              <a:t>斜め上（ななめうえ）</a:t>
            </a:r>
            <a:endParaRPr lang="en-US" altLang="ja-JP" sz="4800" dirty="0">
              <a:solidFill>
                <a:srgbClr val="0070C0"/>
              </a:solidFill>
            </a:endParaRPr>
          </a:p>
          <a:p>
            <a:pPr algn="ctr"/>
            <a:r>
              <a:rPr lang="ja-JP" altLang="en-US" sz="4800" dirty="0" smtClean="0">
                <a:solidFill>
                  <a:srgbClr val="0070C0"/>
                </a:solidFill>
              </a:rPr>
              <a:t>斜め下（ななめした）</a:t>
            </a:r>
            <a:endParaRPr lang="en-US" altLang="ja-JP" sz="4800" dirty="0">
              <a:solidFill>
                <a:srgbClr val="0070C0"/>
              </a:solidFill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8964118" y="4497049"/>
            <a:ext cx="1019331" cy="43471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9086537" y="5088980"/>
            <a:ext cx="1019331" cy="434715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3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4000">
        <p14:reveal/>
        <p:sndAc>
          <p:stSnd>
            <p:snd r:embed="rId2" name="chimes.wav"/>
          </p:stSnd>
        </p:sndAc>
      </p:transition>
    </mc:Choice>
    <mc:Fallback xmlns="">
      <p:transition spd="slow" advClick="0" advTm="4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450" y="0"/>
            <a:ext cx="1352550" cy="134302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4975"/>
            <a:ext cx="13430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2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4000">
        <p14:reveal/>
        <p:sndAc>
          <p:stSnd>
            <p:snd r:embed="rId2" name="chimes.wav"/>
          </p:stSnd>
        </p:sndAc>
      </p:transition>
    </mc:Choice>
    <mc:Fallback xmlns="">
      <p:transition spd="slow" advClick="0" advTm="4000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09766" y="242294"/>
            <a:ext cx="10544034" cy="2214303"/>
          </a:xfrm>
        </p:spPr>
        <p:txBody>
          <a:bodyPr>
            <a:normAutofit/>
          </a:bodyPr>
          <a:lstStyle/>
          <a:p>
            <a:pPr algn="ctr"/>
            <a:r>
              <a:rPr lang="ja-JP" altLang="en-US" sz="4800" dirty="0" smtClean="0"/>
              <a:t>少し（すこし）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4800" dirty="0" smtClean="0"/>
              <a:t>むずかしくなってきましたか？</a:t>
            </a:r>
            <a:endParaRPr kumimoji="1" lang="ja-JP" altLang="en-US" sz="4800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962166" y="3981829"/>
            <a:ext cx="10544034" cy="2214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800" dirty="0">
                <a:solidFill>
                  <a:srgbClr val="0070C0"/>
                </a:solidFill>
              </a:rPr>
              <a:t>斜め上（ななめうえ）</a:t>
            </a:r>
            <a:endParaRPr lang="en-US" altLang="ja-JP" sz="4800" dirty="0">
              <a:solidFill>
                <a:srgbClr val="0070C0"/>
              </a:solidFill>
            </a:endParaRPr>
          </a:p>
          <a:p>
            <a:pPr algn="ctr"/>
            <a:r>
              <a:rPr lang="ja-JP" altLang="en-US" sz="4800" dirty="0">
                <a:solidFill>
                  <a:srgbClr val="0070C0"/>
                </a:solidFill>
              </a:rPr>
              <a:t>斜め下（ななめした）</a:t>
            </a:r>
            <a:endParaRPr lang="en-US" altLang="ja-JP" sz="4800" dirty="0">
              <a:solidFill>
                <a:srgbClr val="0070C0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9293901" y="5231567"/>
            <a:ext cx="854440" cy="40844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9099030" y="4520653"/>
            <a:ext cx="1049311" cy="48042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4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4000">
        <p14:reveal/>
        <p:sndAc>
          <p:stSnd>
            <p:snd r:embed="rId2" name="chimes.wav"/>
          </p:stSnd>
        </p:sndAc>
      </p:transition>
    </mc:Choice>
    <mc:Fallback xmlns="">
      <p:transition spd="slow" advClick="0" advTm="4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269</Words>
  <Application>Microsoft Office PowerPoint</Application>
  <PresentationFormat>ワイド画面</PresentationFormat>
  <Paragraphs>40</Paragraphs>
  <Slides>18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Office テーマ</vt:lpstr>
      <vt:lpstr>レッツ　トライ！</vt:lpstr>
      <vt:lpstr>PowerPoint プレゼンテーション</vt:lpstr>
      <vt:lpstr>　　　　マークの目を見ましょう。</vt:lpstr>
      <vt:lpstr>PowerPoint プレゼンテーション</vt:lpstr>
      <vt:lpstr>首（くび）を動かさず、目だけ動かします。</vt:lpstr>
      <vt:lpstr>PowerPoint プレゼンテーション</vt:lpstr>
      <vt:lpstr>目だけ動かします。</vt:lpstr>
      <vt:lpstr>PowerPoint プレゼンテーション</vt:lpstr>
      <vt:lpstr>少し（すこし） むずかしくなってきましたか？</vt:lpstr>
      <vt:lpstr>PowerPoint プレゼンテーション</vt:lpstr>
      <vt:lpstr>近く（ちかく）　　　　　と　遠く（とおく）   に　なります。 </vt:lpstr>
      <vt:lpstr>PowerPoint プレゼンテーション</vt:lpstr>
      <vt:lpstr> さあ、今度（こんど）は ずっと線（せん）をみますよ。  ８つかぞえながら、ゆっくり。</vt:lpstr>
      <vt:lpstr>PowerPoint プレゼンテーション</vt:lpstr>
      <vt:lpstr> 逆周り（ぎゃくまわり）です。  ８つかぞえながら、ゆっくり。</vt:lpstr>
      <vt:lpstr>PowerPoint プレゼンテーション</vt:lpstr>
      <vt:lpstr>レベル１ </vt:lpstr>
      <vt:lpstr>効果について </vt:lpstr>
    </vt:vector>
  </TitlesOfParts>
  <Company>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レッツ　トライ！</dc:title>
  <dc:creator>藤井　美季</dc:creator>
  <cp:lastModifiedBy>さいたま市</cp:lastModifiedBy>
  <cp:revision>23</cp:revision>
  <cp:lastPrinted>2020-05-14T09:48:13Z</cp:lastPrinted>
  <dcterms:created xsi:type="dcterms:W3CDTF">2020-04-21T00:43:03Z</dcterms:created>
  <dcterms:modified xsi:type="dcterms:W3CDTF">2020-05-14T09:48:15Z</dcterms:modified>
</cp:coreProperties>
</file>