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5" r:id="rId4"/>
    <p:sldId id="258" r:id="rId5"/>
    <p:sldId id="259" r:id="rId6"/>
    <p:sldId id="266" r:id="rId7"/>
    <p:sldId id="262" r:id="rId8"/>
    <p:sldId id="261" r:id="rId9"/>
    <p:sldId id="263" r:id="rId10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BD9EA-7DF3-4D95-80D8-4468321FEB12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0D89-2982-4DB1-8A07-D12F3F61A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06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2C63-F450-41EF-B563-CDFA12C809A1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8B2-75E2-40FE-9E44-3CF653EC3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06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2C63-F450-41EF-B563-CDFA12C809A1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8B2-75E2-40FE-9E44-3CF653EC3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73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2C63-F450-41EF-B563-CDFA12C809A1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8B2-75E2-40FE-9E44-3CF653EC3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79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2C63-F450-41EF-B563-CDFA12C809A1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8B2-75E2-40FE-9E44-3CF653EC3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56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2C63-F450-41EF-B563-CDFA12C809A1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8B2-75E2-40FE-9E44-3CF653EC3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43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2C63-F450-41EF-B563-CDFA12C809A1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8B2-75E2-40FE-9E44-3CF653EC3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44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2C63-F450-41EF-B563-CDFA12C809A1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8B2-75E2-40FE-9E44-3CF653EC3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69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2C63-F450-41EF-B563-CDFA12C809A1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8B2-75E2-40FE-9E44-3CF653EC3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79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2C63-F450-41EF-B563-CDFA12C809A1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8B2-75E2-40FE-9E44-3CF653EC3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65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2C63-F450-41EF-B563-CDFA12C809A1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8B2-75E2-40FE-9E44-3CF653EC3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11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2C63-F450-41EF-B563-CDFA12C809A1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8B2-75E2-40FE-9E44-3CF653EC3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27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E2C63-F450-41EF-B563-CDFA12C809A1}" type="datetimeFigureOut">
              <a:rPr kumimoji="1" lang="ja-JP" altLang="en-US" smtClean="0"/>
              <a:t>2020/4/28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D8B2-75E2-40FE-9E44-3CF653EC3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78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97106" y="0"/>
            <a:ext cx="9144000" cy="2387600"/>
          </a:xfrm>
        </p:spPr>
        <p:txBody>
          <a:bodyPr/>
          <a:lstStyle/>
          <a:p>
            <a:r>
              <a:rPr lang="ja-JP" alt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おうちでやってみよ</a:t>
            </a:r>
            <a:r>
              <a:rPr lang="ja-JP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う</a:t>
            </a:r>
            <a:endParaRPr kumimoji="1"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97106" y="2903310"/>
            <a:ext cx="9144000" cy="19880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bIns="0">
            <a:normAutofit/>
          </a:bodyPr>
          <a:lstStyle/>
          <a:p>
            <a:r>
              <a:rPr kumimoji="1" lang="ja-JP" altLang="en-US" sz="3600" dirty="0" smtClean="0"/>
              <a:t>～生きる力を身に付ける「生活単元学習」</a:t>
            </a:r>
            <a:r>
              <a:rPr kumimoji="1" lang="ja-JP" altLang="en-US" sz="3600" dirty="0" smtClean="0"/>
              <a:t>～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r>
              <a:rPr kumimoji="1" lang="ja-JP" altLang="en-US" sz="3600" dirty="0" smtClean="0"/>
              <a:t>特別支援学級</a:t>
            </a:r>
            <a:endParaRPr kumimoji="1" lang="ja-JP" altLang="en-US" sz="3600" dirty="0"/>
          </a:p>
        </p:txBody>
      </p:sp>
      <p:pic>
        <p:nvPicPr>
          <p:cNvPr id="4" name="Picture 2" descr="Screenshot_20200414-1708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6" t="60161" r="6393" b="9788"/>
          <a:stretch/>
        </p:blipFill>
        <p:spPr bwMode="auto">
          <a:xfrm>
            <a:off x="8900160" y="4931633"/>
            <a:ext cx="1218004" cy="172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49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ホットケーキミックスを使ったリンゴのケーキの作り方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909629"/>
            <a:ext cx="10791423" cy="2127900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35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リンゴの皮むき</a:t>
            </a:r>
            <a:endParaRPr kumimoji="1" lang="en-US" altLang="ja-JP" sz="35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r>
              <a:rPr kumimoji="1" lang="ja-JP" altLang="en-US" dirty="0" smtClean="0"/>
              <a:t>・リンゴを４つに切る。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・皮をむき、</a:t>
            </a:r>
            <a:r>
              <a:rPr lang="ja-JP" altLang="en-US" dirty="0" err="1" smtClean="0"/>
              <a:t>しんを</a:t>
            </a:r>
            <a:r>
              <a:rPr lang="ja-JP" altLang="en-US" dirty="0" smtClean="0"/>
              <a:t>とる。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皮や</a:t>
            </a:r>
            <a:r>
              <a:rPr lang="ja-JP" altLang="en-US" dirty="0" err="1" smtClean="0"/>
              <a:t>しんを</a:t>
            </a:r>
            <a:r>
              <a:rPr lang="ja-JP" altLang="en-US" dirty="0" smtClean="0"/>
              <a:t>とるとき、包丁を使います。安全に気を付けて、特に</a:t>
            </a:r>
            <a:r>
              <a:rPr lang="ja-JP" altLang="en-US" u="sng" dirty="0" smtClean="0"/>
              <a:t>指先に注意　　　　</a:t>
            </a:r>
            <a:endParaRPr lang="en-US" altLang="ja-JP" u="sng" dirty="0" smtClean="0"/>
          </a:p>
          <a:p>
            <a:pPr marL="0" indent="0">
              <a:buNone/>
            </a:pPr>
            <a:r>
              <a:rPr lang="ja-JP" altLang="en-US" u="sng" dirty="0" smtClean="0"/>
              <a:t>しましょう</a:t>
            </a:r>
            <a:r>
              <a:rPr lang="ja-JP" altLang="en-US" dirty="0" smtClean="0"/>
              <a:t>。</a:t>
            </a:r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529"/>
            <a:ext cx="2661633" cy="19962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57" y="4058454"/>
            <a:ext cx="2635878" cy="197690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55" y="4053628"/>
            <a:ext cx="2640168" cy="198012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23" y="4053628"/>
            <a:ext cx="2640169" cy="198012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931" y="4037529"/>
            <a:ext cx="2442069" cy="19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1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79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5300" dirty="0" smtClean="0"/>
              <a:t>リンゴ</a:t>
            </a:r>
            <a:r>
              <a:rPr lang="ja-JP" altLang="en-US" sz="5300" dirty="0"/>
              <a:t>のコンポートを作ります。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674254"/>
            <a:ext cx="10134600" cy="1184857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さとう５０ｇと、切ったりんごをなべにならべる。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ja-JP" altLang="en-US" dirty="0" err="1" smtClean="0"/>
              <a:t>たけぐしが</a:t>
            </a:r>
            <a:r>
              <a:rPr lang="ja-JP" altLang="en-US" dirty="0"/>
              <a:t>ささるまでにる。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2447"/>
            <a:ext cx="2871989" cy="305229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82" y="3142447"/>
            <a:ext cx="3099516" cy="305229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9" y="3142447"/>
            <a:ext cx="3026534" cy="305229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33" y="3142447"/>
            <a:ext cx="3189667" cy="30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3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牛乳パックでケーキ型を作ります。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29107" y="1539600"/>
            <a:ext cx="11548245" cy="218239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牛乳パックを切る。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カッターナイフを使います。手指に気を付けて。おうちの人といっしょにしましょう。</a:t>
            </a:r>
            <a:endParaRPr lang="en-US" altLang="ja-JP" dirty="0" smtClean="0"/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型を組み立てます。</a:t>
            </a:r>
            <a:endParaRPr lang="en-US" altLang="ja-JP" dirty="0">
              <a:solidFill>
                <a:prstClr val="black"/>
              </a:solidFill>
            </a:endParaRP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ホチキスを使います。ちょっとかたいかもしれません。おうちの人といっしょにしましょう。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0" y="3651155"/>
            <a:ext cx="3611754" cy="30265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80" y="3651154"/>
            <a:ext cx="3733240" cy="30265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20" y="3651156"/>
            <a:ext cx="3702956" cy="30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6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ケーキの生地（きじ）を作ります。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7" y="3650865"/>
            <a:ext cx="3443343" cy="258250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80" y="3650864"/>
            <a:ext cx="3797804" cy="258250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84" y="3650866"/>
            <a:ext cx="3788577" cy="2582508"/>
          </a:xfrm>
          <a:prstGeom prst="rect">
            <a:avLst/>
          </a:prstGeom>
        </p:spPr>
      </p:pic>
      <p:sp>
        <p:nvSpPr>
          <p:cNvPr id="12" name="コンテンツ プレースホルダー 11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4570928" cy="1690308"/>
          </a:xfrm>
        </p:spPr>
        <p:txBody>
          <a:bodyPr>
            <a:normAutofit/>
          </a:bodyPr>
          <a:lstStyle/>
          <a:p>
            <a:r>
              <a:rPr lang="ja-JP" altLang="en-US" dirty="0"/>
              <a:t>ホットケーキミックス</a:t>
            </a:r>
            <a:r>
              <a:rPr lang="ja-JP" altLang="en-US" dirty="0" smtClean="0"/>
              <a:t>１５０ｇ　　　　　</a:t>
            </a:r>
            <a:endParaRPr lang="en-US" altLang="ja-JP" dirty="0"/>
          </a:p>
          <a:p>
            <a:r>
              <a:rPr lang="ja-JP" altLang="en-US" dirty="0"/>
              <a:t>あぶら　　　　　　　　　</a:t>
            </a:r>
            <a:r>
              <a:rPr lang="ja-JP" altLang="en-US" dirty="0" smtClean="0"/>
              <a:t>５０ｇ</a:t>
            </a:r>
            <a:endParaRPr lang="en-US" altLang="ja-JP" dirty="0" smtClean="0"/>
          </a:p>
          <a:p>
            <a:r>
              <a:rPr lang="ja-JP" altLang="en-US" dirty="0"/>
              <a:t>さとう　　　　　　　　　　５０ｇ</a:t>
            </a: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30343" y="1825620"/>
            <a:ext cx="426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※</a:t>
            </a:r>
            <a:r>
              <a:rPr kumimoji="1" lang="ja-JP" altLang="en-US" sz="2800" dirty="0" smtClean="0"/>
              <a:t>それぞれ量をはかって、　　　　　　　　　　　　　　　　　　　　　　　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</a:t>
            </a:r>
            <a:r>
              <a:rPr kumimoji="1" lang="ja-JP" altLang="en-US" sz="2800" dirty="0" smtClean="0"/>
              <a:t>ボウルにいれます。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8639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067"/>
          </a:xfrm>
        </p:spPr>
        <p:txBody>
          <a:bodyPr/>
          <a:lstStyle/>
          <a:p>
            <a:r>
              <a:rPr lang="ja-JP" altLang="en-US" dirty="0"/>
              <a:t>ケーキの生地（きじ）を作ります。</a:t>
            </a:r>
            <a:endParaRPr kumimoji="1" lang="ja-JP" altLang="en-US" dirty="0"/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743754" y="1609858"/>
            <a:ext cx="11353800" cy="1584100"/>
          </a:xfrm>
        </p:spPr>
        <p:txBody>
          <a:bodyPr/>
          <a:lstStyle/>
          <a:p>
            <a:r>
              <a:rPr kumimoji="1" lang="ja-JP" altLang="en-US" dirty="0" smtClean="0"/>
              <a:t>ホットケーキミックスとあぶらとさとうをまぜます。</a:t>
            </a:r>
            <a:endParaRPr kumimoji="1" lang="en-US" altLang="ja-JP" dirty="0" smtClean="0"/>
          </a:p>
          <a:p>
            <a:r>
              <a:rPr lang="ja-JP" altLang="en-US" dirty="0" smtClean="0"/>
              <a:t>たまご２こと牛乳（大さじ３）を入れてまぜます。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好きな人は紅茶パックやリンゴのコンポートをまぜる。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2" y="3335624"/>
            <a:ext cx="4001036" cy="30007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4" y="3335624"/>
            <a:ext cx="4001036" cy="300077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30" y="3335624"/>
            <a:ext cx="4001036" cy="30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型に入れます。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604091"/>
            <a:ext cx="11036121" cy="156411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牛乳パックで作った型にクッキングシートを敷きます。</a:t>
            </a:r>
            <a:endParaRPr kumimoji="1" lang="en-US" altLang="ja-JP" dirty="0" smtClean="0"/>
          </a:p>
          <a:p>
            <a:r>
              <a:rPr lang="ja-JP" altLang="en-US" dirty="0" smtClean="0"/>
              <a:t>まぜ合わせた生地を入れます。</a:t>
            </a:r>
            <a:endParaRPr lang="en-US" altLang="ja-JP" dirty="0" smtClean="0"/>
          </a:p>
          <a:p>
            <a:r>
              <a:rPr lang="ja-JP" altLang="en-US" dirty="0"/>
              <a:t>平らにして上にリンゴのコンポートをならべます。</a:t>
            </a:r>
          </a:p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32" y="3177237"/>
            <a:ext cx="3134127" cy="34167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8" y="3177237"/>
            <a:ext cx="3271235" cy="341674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93" y="3168203"/>
            <a:ext cx="2738907" cy="34257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7237"/>
            <a:ext cx="3047733" cy="34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5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オーブンで焼きます。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194788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１７０℃で温めたオーブンを準備する。</a:t>
            </a:r>
            <a:endParaRPr kumimoji="1" lang="en-US" altLang="ja-JP" dirty="0" smtClean="0"/>
          </a:p>
          <a:p>
            <a:r>
              <a:rPr lang="ja-JP" altLang="en-US" dirty="0"/>
              <a:t>天板</a:t>
            </a:r>
            <a:r>
              <a:rPr lang="ja-JP" altLang="en-US" dirty="0" smtClean="0"/>
              <a:t>にアルミホイルをしいて、生地の入った型をのせる。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あついのでおうちの人といっしょにしましょう。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367270" cy="4886391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１７０℃で３５分やく。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※</a:t>
            </a:r>
            <a:r>
              <a:rPr lang="ja-JP" altLang="en-US" dirty="0" err="1" smtClean="0"/>
              <a:t>たけぐしを</a:t>
            </a:r>
            <a:r>
              <a:rPr lang="ja-JP" altLang="en-US" dirty="0" smtClean="0"/>
              <a:t>さして、生地がつかなければできあがり。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あついので、取り出すときはおうちの人といっしょにしましょう。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55" y="3650869"/>
            <a:ext cx="5065690" cy="30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8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できあがり！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型からはずしてできあがり！</a:t>
            </a: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※</a:t>
            </a:r>
            <a:r>
              <a:rPr lang="ja-JP" altLang="en-US" dirty="0" err="1" smtClean="0"/>
              <a:t>みんなでいただきましょう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44" y="2443767"/>
            <a:ext cx="6027312" cy="373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4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304</Words>
  <Application>Microsoft Office PowerPoint</Application>
  <PresentationFormat>ワイド画面</PresentationFormat>
  <Paragraphs>41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Office テーマ</vt:lpstr>
      <vt:lpstr>おうちでやってみよう</vt:lpstr>
      <vt:lpstr>ホットケーキミックスを使ったリンゴのケーキの作り方</vt:lpstr>
      <vt:lpstr> リンゴのコンポートを作ります。 </vt:lpstr>
      <vt:lpstr>牛乳パックでケーキ型を作ります。</vt:lpstr>
      <vt:lpstr>ケーキの生地（きじ）を作ります。</vt:lpstr>
      <vt:lpstr>ケーキの生地（きじ）を作ります。</vt:lpstr>
      <vt:lpstr>型に入れます。</vt:lpstr>
      <vt:lpstr>オーブンで焼きます。</vt:lpstr>
      <vt:lpstr>できあがり！</vt:lpstr>
    </vt:vector>
  </TitlesOfParts>
  <Company>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おうちでやってみよう</dc:title>
  <dc:creator>堤　康代</dc:creator>
  <cp:lastModifiedBy>　</cp:lastModifiedBy>
  <cp:revision>31</cp:revision>
  <cp:lastPrinted>2020-04-24T00:26:26Z</cp:lastPrinted>
  <dcterms:created xsi:type="dcterms:W3CDTF">2020-04-20T02:04:48Z</dcterms:created>
  <dcterms:modified xsi:type="dcterms:W3CDTF">2020-04-28T04:56:00Z</dcterms:modified>
</cp:coreProperties>
</file>