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59" r:id="rId4"/>
    <p:sldId id="263" r:id="rId5"/>
    <p:sldId id="261" r:id="rId6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4F3122-E06A-4539-BCFF-57D14D4FF7BA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0D0DB1-E863-4349-98B0-983F391321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258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2C23C-97DF-467A-B8E9-09199EFCF86A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FD68D6-C836-48C8-AC96-6EB2CB0C8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49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49E77-1C5D-4C89-B123-BE24D651169B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BF4A-D2DC-41ED-A04E-FCC5F2B14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638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49E77-1C5D-4C89-B123-BE24D651169B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BF4A-D2DC-41ED-A04E-FCC5F2B14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119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49E77-1C5D-4C89-B123-BE24D651169B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BF4A-D2DC-41ED-A04E-FCC5F2B14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82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49E77-1C5D-4C89-B123-BE24D651169B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BF4A-D2DC-41ED-A04E-FCC5F2B14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819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49E77-1C5D-4C89-B123-BE24D651169B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BF4A-D2DC-41ED-A04E-FCC5F2B14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436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49E77-1C5D-4C89-B123-BE24D651169B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BF4A-D2DC-41ED-A04E-FCC5F2B14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151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49E77-1C5D-4C89-B123-BE24D651169B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BF4A-D2DC-41ED-A04E-FCC5F2B14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793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49E77-1C5D-4C89-B123-BE24D651169B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BF4A-D2DC-41ED-A04E-FCC5F2B14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238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49E77-1C5D-4C89-B123-BE24D651169B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BF4A-D2DC-41ED-A04E-FCC5F2B14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1901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49E77-1C5D-4C89-B123-BE24D651169B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BF4A-D2DC-41ED-A04E-FCC5F2B14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94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49E77-1C5D-4C89-B123-BE24D651169B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BF4A-D2DC-41ED-A04E-FCC5F2B14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1501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49E77-1C5D-4C89-B123-BE24D651169B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ABF4A-D2DC-41ED-A04E-FCC5F2B14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211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76518" y="540913"/>
            <a:ext cx="11256136" cy="1862653"/>
          </a:xfrm>
        </p:spPr>
        <p:txBody>
          <a:bodyPr>
            <a:normAutofit/>
          </a:bodyPr>
          <a:lstStyle/>
          <a:p>
            <a:r>
              <a:rPr lang="ja-JP" altLang="en-US" sz="4800" dirty="0" smtClean="0"/>
              <a:t>「</a:t>
            </a:r>
            <a:r>
              <a:rPr lang="ja-JP" altLang="en-US" sz="4800" dirty="0" err="1" smtClean="0"/>
              <a:t>ごま</a:t>
            </a:r>
            <a:r>
              <a:rPr lang="ja-JP" altLang="en-US" sz="4800" dirty="0" smtClean="0"/>
              <a:t>料理のレシピをつくってみよう」</a:t>
            </a:r>
            <a:endParaRPr kumimoji="1" lang="ja-JP" altLang="en-US" sz="480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2490" y="3965850"/>
            <a:ext cx="1705764" cy="2275729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3030582" y="1281340"/>
            <a:ext cx="986972" cy="434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りょうり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488" y="3944986"/>
            <a:ext cx="3461881" cy="23174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3251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8194" y="502628"/>
            <a:ext cx="11848012" cy="5763848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4800" dirty="0" err="1" smtClean="0"/>
              <a:t>ごま</a:t>
            </a:r>
            <a:r>
              <a:rPr lang="ja-JP" altLang="en-US" sz="4800" dirty="0" smtClean="0"/>
              <a:t>料理を</a:t>
            </a:r>
            <a:r>
              <a:rPr lang="ja-JP" altLang="en-US" sz="4800" dirty="0" smtClean="0"/>
              <a:t>つくってレシピ</a:t>
            </a:r>
            <a:r>
              <a:rPr lang="ja-JP" altLang="en-US" sz="4800" dirty="0"/>
              <a:t>を</a:t>
            </a:r>
            <a:r>
              <a:rPr lang="ja-JP" altLang="en-US" sz="4800" dirty="0" smtClean="0"/>
              <a:t>書いて</a:t>
            </a:r>
            <a:r>
              <a:rPr lang="ja-JP" altLang="en-US" sz="4800" dirty="0" smtClean="0"/>
              <a:t>ください</a:t>
            </a:r>
            <a:r>
              <a:rPr lang="ja-JP" altLang="en-US" sz="4800" dirty="0" smtClean="0"/>
              <a:t>。</a:t>
            </a:r>
            <a:r>
              <a:rPr lang="en-US" altLang="ja-JP" sz="4800" dirty="0" smtClean="0"/>
              <a:t/>
            </a:r>
            <a:br>
              <a:rPr lang="en-US" altLang="ja-JP" sz="4800" dirty="0" smtClean="0"/>
            </a:br>
            <a:r>
              <a:rPr lang="ja-JP" altLang="en-US" sz="4800" dirty="0" smtClean="0"/>
              <a:t>おいしそう</a:t>
            </a:r>
            <a:r>
              <a:rPr lang="ja-JP" altLang="en-US" sz="4800" dirty="0"/>
              <a:t>な</a:t>
            </a:r>
            <a:r>
              <a:rPr lang="ja-JP" altLang="en-US" sz="4800" dirty="0" err="1"/>
              <a:t>ごま</a:t>
            </a:r>
            <a:r>
              <a:rPr lang="ja-JP" altLang="en-US" sz="4800" dirty="0" smtClean="0"/>
              <a:t>料理レシピ</a:t>
            </a:r>
            <a:r>
              <a:rPr lang="ja-JP" altLang="en-US" sz="4800" dirty="0"/>
              <a:t>をまって</a:t>
            </a:r>
            <a:r>
              <a:rPr lang="ja-JP" altLang="en-US" sz="4800" dirty="0" smtClean="0"/>
              <a:t>います</a:t>
            </a:r>
            <a:r>
              <a:rPr lang="ja-JP" altLang="en-US" sz="4800" dirty="0"/>
              <a:t>！</a:t>
            </a:r>
            <a:endParaRPr kumimoji="1" lang="ja-JP" altLang="en-US" sz="4800" dirty="0"/>
          </a:p>
        </p:txBody>
      </p:sp>
      <p:sp>
        <p:nvSpPr>
          <p:cNvPr id="9" name="正方形/長方形 8"/>
          <p:cNvSpPr/>
          <p:nvPr/>
        </p:nvSpPr>
        <p:spPr>
          <a:xfrm>
            <a:off x="1547222" y="2321925"/>
            <a:ext cx="986972" cy="434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りょうり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7026365" y="2348051"/>
            <a:ext cx="986972" cy="434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か</a:t>
            </a:r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4693920" y="3384552"/>
            <a:ext cx="986972" cy="434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りょうり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016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31820" y="97235"/>
            <a:ext cx="11256136" cy="4673743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5300" b="1" dirty="0" smtClean="0">
                <a:solidFill>
                  <a:srgbClr val="00B050"/>
                </a:solidFill>
              </a:rPr>
              <a:t>やってみよう①</a:t>
            </a:r>
            <a:r>
              <a:rPr lang="en-US" altLang="ja-JP" sz="5300" b="1" dirty="0" smtClean="0">
                <a:solidFill>
                  <a:srgbClr val="00B050"/>
                </a:solidFill>
              </a:rPr>
              <a:t/>
            </a:r>
            <a:br>
              <a:rPr lang="en-US" altLang="ja-JP" sz="5300" b="1" dirty="0" smtClean="0">
                <a:solidFill>
                  <a:srgbClr val="00B050"/>
                </a:solidFill>
              </a:rPr>
            </a:b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sz="4400" dirty="0" smtClean="0"/>
              <a:t>あなたの知っている</a:t>
            </a:r>
            <a:r>
              <a:rPr lang="ja-JP" altLang="en-US" sz="4400" dirty="0" err="1" smtClean="0"/>
              <a:t>ごま</a:t>
            </a:r>
            <a:r>
              <a:rPr lang="ja-JP" altLang="en-US" sz="4400" dirty="0" smtClean="0"/>
              <a:t>料理を書きましょう！</a:t>
            </a:r>
            <a:r>
              <a:rPr lang="en-US" altLang="ja-JP" sz="4400" dirty="0" smtClean="0"/>
              <a:t/>
            </a:r>
            <a:br>
              <a:rPr lang="en-US" altLang="ja-JP" sz="4400" dirty="0" smtClean="0"/>
            </a:br>
            <a:r>
              <a:rPr lang="en-US" altLang="ja-JP" sz="4400" dirty="0"/>
              <a:t/>
            </a:r>
            <a:br>
              <a:rPr lang="en-US" altLang="ja-JP" sz="4400" dirty="0"/>
            </a:br>
            <a:r>
              <a:rPr lang="en-US" altLang="ja-JP" sz="4800" dirty="0" smtClean="0"/>
              <a:t/>
            </a:r>
            <a:br>
              <a:rPr lang="en-US" altLang="ja-JP" sz="4800" dirty="0" smtClean="0"/>
            </a:br>
            <a:r>
              <a:rPr lang="en-US" altLang="ja-JP" sz="4800" dirty="0"/>
              <a:t/>
            </a:r>
            <a:br>
              <a:rPr lang="en-US" altLang="ja-JP" sz="4800" dirty="0"/>
            </a:br>
            <a:r>
              <a:rPr lang="ja-JP" altLang="en-US" sz="4800" dirty="0"/>
              <a:t/>
            </a:r>
            <a:br>
              <a:rPr lang="ja-JP" altLang="en-US" sz="4800" dirty="0"/>
            </a:br>
            <a:endParaRPr kumimoji="1" lang="ja-JP" altLang="en-US" sz="4800" dirty="0"/>
          </a:p>
        </p:txBody>
      </p:sp>
      <p:sp>
        <p:nvSpPr>
          <p:cNvPr id="3" name="正方形/長方形 2"/>
          <p:cNvSpPr/>
          <p:nvPr/>
        </p:nvSpPr>
        <p:spPr>
          <a:xfrm>
            <a:off x="386366" y="2163650"/>
            <a:ext cx="11449318" cy="426290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2017485" y="998223"/>
            <a:ext cx="986972" cy="434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し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5428343" y="953968"/>
            <a:ext cx="986972" cy="434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りょうり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6662057" y="946707"/>
            <a:ext cx="986972" cy="434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222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31820" y="1817531"/>
            <a:ext cx="11784168" cy="4673743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5300" b="1" dirty="0" smtClean="0">
                <a:solidFill>
                  <a:srgbClr val="00B050"/>
                </a:solidFill>
              </a:rPr>
              <a:t>やってみよう②</a:t>
            </a:r>
            <a:r>
              <a:rPr lang="en-US" altLang="ja-JP" sz="5300" b="1" dirty="0" smtClean="0">
                <a:solidFill>
                  <a:srgbClr val="00B050"/>
                </a:solidFill>
              </a:rPr>
              <a:t/>
            </a:r>
            <a:br>
              <a:rPr lang="en-US" altLang="ja-JP" sz="5300" b="1" dirty="0" smtClean="0">
                <a:solidFill>
                  <a:srgbClr val="00B050"/>
                </a:solidFill>
              </a:rPr>
            </a:b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sz="4400" dirty="0" err="1"/>
              <a:t>ごま</a:t>
            </a:r>
            <a:r>
              <a:rPr lang="ja-JP" altLang="en-US" sz="4400" dirty="0" smtClean="0"/>
              <a:t>料理</a:t>
            </a:r>
            <a:r>
              <a:rPr lang="ja-JP" altLang="en-US" sz="4400" dirty="0"/>
              <a:t>の</a:t>
            </a:r>
            <a:r>
              <a:rPr lang="ja-JP" altLang="en-US" sz="4400" dirty="0" smtClean="0"/>
              <a:t>レシピを作ってみましょう！</a:t>
            </a:r>
            <a:r>
              <a:rPr lang="en-US" altLang="ja-JP" sz="4400" dirty="0"/>
              <a:t/>
            </a:r>
            <a:br>
              <a:rPr lang="en-US" altLang="ja-JP" sz="4400" dirty="0"/>
            </a:br>
            <a:r>
              <a:rPr lang="en-US" altLang="ja-JP" sz="4800" dirty="0" smtClean="0"/>
              <a:t/>
            </a:r>
            <a:br>
              <a:rPr lang="en-US" altLang="ja-JP" sz="4800" dirty="0" smtClean="0"/>
            </a:br>
            <a:r>
              <a:rPr lang="ja-JP" altLang="en-US" sz="4400" dirty="0"/>
              <a:t>レシピ名</a:t>
            </a:r>
            <a:r>
              <a:rPr lang="en-US" altLang="ja-JP" sz="4400" dirty="0"/>
              <a:t>【</a:t>
            </a:r>
            <a:r>
              <a:rPr lang="ja-JP" altLang="en-US" sz="4400" dirty="0"/>
              <a:t>　　　　　　　　　　　　　　</a:t>
            </a:r>
            <a:r>
              <a:rPr lang="ja-JP" altLang="en-US" sz="4400" dirty="0" smtClean="0"/>
              <a:t>　　</a:t>
            </a:r>
            <a:r>
              <a:rPr lang="ja-JP" altLang="en-US" sz="4400" dirty="0"/>
              <a:t>　　　　　　　　　</a:t>
            </a:r>
            <a:r>
              <a:rPr lang="ja-JP" altLang="en-US" sz="4400" dirty="0" smtClean="0"/>
              <a:t>　　</a:t>
            </a:r>
            <a:r>
              <a:rPr lang="en-US" altLang="ja-JP" sz="4400" dirty="0" smtClean="0"/>
              <a:t>】</a:t>
            </a:r>
            <a:r>
              <a:rPr lang="en-US" altLang="ja-JP" sz="4400" dirty="0"/>
              <a:t/>
            </a:r>
            <a:br>
              <a:rPr lang="en-US" altLang="ja-JP" sz="4400" dirty="0"/>
            </a:br>
            <a:r>
              <a:rPr lang="en-US" altLang="ja-JP" sz="4400" dirty="0"/>
              <a:t/>
            </a:r>
            <a:br>
              <a:rPr lang="en-US" altLang="ja-JP" sz="4400" dirty="0"/>
            </a:br>
            <a:r>
              <a:rPr lang="ja-JP" altLang="en-US" sz="4400" dirty="0"/>
              <a:t>作</a:t>
            </a:r>
            <a:r>
              <a:rPr lang="ja-JP" altLang="en-US" sz="4400" dirty="0" smtClean="0"/>
              <a:t>るのに</a:t>
            </a:r>
            <a:r>
              <a:rPr lang="ja-JP" altLang="en-US" sz="4400" dirty="0"/>
              <a:t>ひつようなもの</a:t>
            </a:r>
            <a:r>
              <a:rPr lang="ja-JP" altLang="en-US" sz="4400" dirty="0" smtClean="0"/>
              <a:t>（材料と分量）</a:t>
            </a:r>
            <a:r>
              <a:rPr lang="en-US" altLang="ja-JP" sz="4400" dirty="0"/>
              <a:t/>
            </a:r>
            <a:br>
              <a:rPr lang="en-US" altLang="ja-JP" sz="4400" dirty="0"/>
            </a:br>
            <a:r>
              <a:rPr lang="en-US" altLang="ja-JP" sz="1000" dirty="0" smtClean="0"/>
              <a:t/>
            </a:r>
            <a:br>
              <a:rPr lang="en-US" altLang="ja-JP" sz="1000" dirty="0" smtClean="0"/>
            </a:br>
            <a:r>
              <a:rPr lang="ja-JP" altLang="en-US" sz="4400" dirty="0" smtClean="0"/>
              <a:t>・ </a:t>
            </a:r>
            <a:r>
              <a:rPr lang="en-US" altLang="ja-JP" sz="4400" dirty="0"/>
              <a:t/>
            </a:r>
            <a:br>
              <a:rPr lang="en-US" altLang="ja-JP" sz="4400" dirty="0"/>
            </a:br>
            <a:r>
              <a:rPr lang="ja-JP" altLang="en-US" sz="4400" dirty="0"/>
              <a:t>・ </a:t>
            </a:r>
            <a:r>
              <a:rPr lang="en-US" altLang="ja-JP" sz="4400" dirty="0" smtClean="0"/>
              <a:t/>
            </a:r>
            <a:br>
              <a:rPr lang="en-US" altLang="ja-JP" sz="4400" dirty="0" smtClean="0"/>
            </a:br>
            <a:r>
              <a:rPr lang="ja-JP" altLang="en-US" sz="4400" dirty="0" smtClean="0"/>
              <a:t>・</a:t>
            </a:r>
            <a:r>
              <a:rPr lang="en-US" altLang="ja-JP" sz="4400" dirty="0" smtClean="0"/>
              <a:t/>
            </a:r>
            <a:br>
              <a:rPr lang="en-US" altLang="ja-JP" sz="4400" dirty="0" smtClean="0"/>
            </a:br>
            <a:r>
              <a:rPr lang="ja-JP" altLang="en-US" sz="4400" dirty="0"/>
              <a:t>・</a:t>
            </a:r>
            <a:endParaRPr kumimoji="1" lang="ja-JP" altLang="en-US" sz="4400" dirty="0"/>
          </a:p>
        </p:txBody>
      </p:sp>
      <p:sp>
        <p:nvSpPr>
          <p:cNvPr id="4" name="角丸四角形吹き出し 3"/>
          <p:cNvSpPr/>
          <p:nvPr/>
        </p:nvSpPr>
        <p:spPr>
          <a:xfrm>
            <a:off x="6637944" y="4397829"/>
            <a:ext cx="5133345" cy="2093445"/>
          </a:xfrm>
          <a:prstGeom prst="wedgeRoundRectCallout">
            <a:avLst>
              <a:gd name="adj1" fmla="val -67284"/>
              <a:gd name="adj2" fmla="val -20055"/>
              <a:gd name="adj3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2800" b="1" kern="100" dirty="0" smtClean="0">
                <a:solidFill>
                  <a:srgbClr val="000000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例</a:t>
            </a:r>
            <a:r>
              <a:rPr lang="ja-JP" altLang="en-US" sz="2800" b="1" kern="100" dirty="0" smtClean="0">
                <a:solidFill>
                  <a:srgbClr val="000000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（れい）</a:t>
            </a:r>
            <a:endParaRPr lang="en-US" sz="2800" b="1" kern="100" dirty="0" smtClean="0">
              <a:solidFill>
                <a:srgbClr val="000000"/>
              </a:solidFill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sz="2800" b="1" kern="100" dirty="0" smtClean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●</a:t>
            </a:r>
            <a:r>
              <a:rPr lang="ja-JP" sz="2800" b="1" kern="1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さとう　（</a:t>
            </a:r>
            <a:r>
              <a:rPr lang="en-US" sz="2800" b="1" kern="100" dirty="0" smtClean="0">
                <a:solidFill>
                  <a:srgbClr val="000000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大</a:t>
            </a:r>
            <a:r>
              <a:rPr lang="ja-JP" sz="2800" b="1" kern="100" dirty="0" smtClean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さじ</a:t>
            </a:r>
            <a:r>
              <a:rPr lang="ja-JP" sz="2800" b="1" kern="1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１はい</a:t>
            </a:r>
            <a:r>
              <a:rPr lang="ja-JP" sz="2800" b="1" kern="100" dirty="0" smtClean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）</a:t>
            </a:r>
            <a:endParaRPr lang="en-US" altLang="ja-JP" sz="3600" b="1" kern="100" dirty="0"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altLang="ja-JP" sz="2800" b="1" kern="100" dirty="0" smtClean="0">
              <a:solidFill>
                <a:srgbClr val="000000"/>
              </a:solidFill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sz="2800" b="1" kern="100" dirty="0" smtClean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●</a:t>
            </a:r>
            <a:r>
              <a:rPr lang="ja-JP" sz="2800" b="1" kern="1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にんじん（１</a:t>
            </a:r>
            <a:r>
              <a:rPr lang="en-US" sz="2800" b="1" kern="100" dirty="0" smtClean="0">
                <a:solidFill>
                  <a:srgbClr val="000000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本）</a:t>
            </a:r>
            <a:endParaRPr lang="ja-JP" sz="3600" b="1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544457" y="3198768"/>
            <a:ext cx="1233713" cy="434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err="1"/>
              <a:t>ざい</a:t>
            </a:r>
            <a:r>
              <a:rPr lang="ja-JP" altLang="en-US" dirty="0"/>
              <a:t>りょう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4252686" y="1009773"/>
            <a:ext cx="986972" cy="434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つく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1277257" y="1009773"/>
            <a:ext cx="986972" cy="434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りょうり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1436914" y="2139915"/>
            <a:ext cx="986972" cy="434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めい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101600" y="3300368"/>
            <a:ext cx="986972" cy="434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つく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8711130" y="4751798"/>
            <a:ext cx="986972" cy="434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おお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9044036" y="5558259"/>
            <a:ext cx="986972" cy="434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ぽ</a:t>
            </a:r>
            <a:r>
              <a:rPr lang="ja-JP" altLang="en-US" dirty="0"/>
              <a:t>ん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7068457" y="3218907"/>
            <a:ext cx="1132114" cy="434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ぶんりょう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9727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56422" y="128787"/>
            <a:ext cx="11256136" cy="5067837"/>
          </a:xfrm>
        </p:spPr>
        <p:txBody>
          <a:bodyPr>
            <a:normAutofit/>
          </a:bodyPr>
          <a:lstStyle/>
          <a:p>
            <a:pPr algn="l"/>
            <a:r>
              <a:rPr lang="ja-JP" altLang="en-US" dirty="0" smtClean="0"/>
              <a:t>作り方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4800" dirty="0"/>
              <a:t/>
            </a:r>
            <a:br>
              <a:rPr lang="en-US" altLang="ja-JP" sz="4800" dirty="0"/>
            </a:br>
            <a:r>
              <a:rPr lang="en-US" altLang="ja-JP" sz="4800" dirty="0" smtClean="0"/>
              <a:t/>
            </a:r>
            <a:br>
              <a:rPr lang="en-US" altLang="ja-JP" sz="4800" dirty="0" smtClean="0"/>
            </a:br>
            <a:r>
              <a:rPr lang="en-US" altLang="ja-JP" sz="4800" dirty="0"/>
              <a:t/>
            </a:r>
            <a:br>
              <a:rPr lang="en-US" altLang="ja-JP" sz="4800" dirty="0"/>
            </a:br>
            <a:r>
              <a:rPr lang="en-US" altLang="ja-JP" sz="4800" dirty="0" smtClean="0"/>
              <a:t/>
            </a:r>
            <a:br>
              <a:rPr lang="en-US" altLang="ja-JP" sz="4800" dirty="0" smtClean="0"/>
            </a:br>
            <a:r>
              <a:rPr lang="en-US" altLang="ja-JP" sz="4800" dirty="0"/>
              <a:t/>
            </a:r>
            <a:br>
              <a:rPr lang="en-US" altLang="ja-JP" sz="4800" dirty="0"/>
            </a:br>
            <a:endParaRPr kumimoji="1" lang="ja-JP" altLang="en-US" sz="4800" dirty="0"/>
          </a:p>
        </p:txBody>
      </p:sp>
      <p:sp>
        <p:nvSpPr>
          <p:cNvPr id="4" name="正方形/長方形 3"/>
          <p:cNvSpPr/>
          <p:nvPr/>
        </p:nvSpPr>
        <p:spPr>
          <a:xfrm>
            <a:off x="579549" y="1571223"/>
            <a:ext cx="11294771" cy="49454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358154" y="-3780"/>
            <a:ext cx="2351314" cy="434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つく　　　　　　かた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033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162</Words>
  <Application>Microsoft Office PowerPoint</Application>
  <PresentationFormat>ワイド画面</PresentationFormat>
  <Paragraphs>25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ＭＳ Ｐゴシック</vt:lpstr>
      <vt:lpstr>ＭＳ 明朝</vt:lpstr>
      <vt:lpstr>游ゴシック</vt:lpstr>
      <vt:lpstr>Arial</vt:lpstr>
      <vt:lpstr>Calibri</vt:lpstr>
      <vt:lpstr>Calibri Light</vt:lpstr>
      <vt:lpstr>Times New Roman</vt:lpstr>
      <vt:lpstr>Office テーマ</vt:lpstr>
      <vt:lpstr>「ごま料理のレシピをつくってみよう」</vt:lpstr>
      <vt:lpstr>ごま料理をつくってレシピを書いてください。 おいしそうなごま料理レシピをまっています！</vt:lpstr>
      <vt:lpstr>やってみよう①  あなたの知っているごま料理を書きましょう！     </vt:lpstr>
      <vt:lpstr>やってみよう②  ごま料理のレシピを作ってみましょう！  レシピ名【　　　　　　　　　　　　　　　　　　　　　　　　　　　】  作るのにひつようなもの（材料と分量）  ・  ・  ・ ・</vt:lpstr>
      <vt:lpstr>作り方      </vt:lpstr>
    </vt:vector>
  </TitlesOfParts>
  <Company>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小学校１年　国語  こえの　おおきさを　かんがえて　はなそう</dc:title>
  <dc:creator>小野寺　大</dc:creator>
  <cp:lastModifiedBy>米沢谷　将</cp:lastModifiedBy>
  <cp:revision>25</cp:revision>
  <cp:lastPrinted>2020-04-24T12:13:02Z</cp:lastPrinted>
  <dcterms:created xsi:type="dcterms:W3CDTF">2020-04-13T05:24:09Z</dcterms:created>
  <dcterms:modified xsi:type="dcterms:W3CDTF">2020-04-24T12:13:04Z</dcterms:modified>
</cp:coreProperties>
</file>