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57" r:id="rId4"/>
    <p:sldId id="263" r:id="rId5"/>
    <p:sldId id="264" r:id="rId6"/>
    <p:sldId id="265" r:id="rId7"/>
  </p:sldIdLst>
  <p:sldSz cx="12192000" cy="6858000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D48D"/>
    <a:srgbClr val="FFE79B"/>
    <a:srgbClr val="CA945E"/>
    <a:srgbClr val="FFE3AB"/>
    <a:srgbClr val="ECD9C6"/>
    <a:srgbClr val="F9F3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507B46-E0AE-43A7-AC2F-95F644F00D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E1A4C53-6BBB-417E-BEA7-85CE98D581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9CC30E-D7AB-4861-8FC5-BAB70DF2A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D046-B736-43A4-9FF4-8039F8AABF69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A26E96-B4C3-4323-B6EA-1730D6161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9C0D74-429A-4D54-8387-7F8E51D96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7A8F-6328-4AD2-B8B2-D9B1B2BC4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8087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050B4E-6AD5-425E-8A2D-1EB18D063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90CBBF0-3A85-4ACD-B877-5564D5F3F4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34E6D8-AB10-4C73-B367-F88EB6B9C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D046-B736-43A4-9FF4-8039F8AABF69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F0C8E1-4788-4E69-B0CE-547B36A95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62482D-1567-44B1-819C-AFEB16683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7A8F-6328-4AD2-B8B2-D9B1B2BC4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8429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569F2CC-0771-4864-A347-2A04E08EB7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4D07F3E-2651-4C8A-846C-59A002965F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D785F9A-3F24-4D99-9BBA-81367896B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D046-B736-43A4-9FF4-8039F8AABF69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84D9C5-6546-4087-8970-361564B28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76C0AA-30C0-4909-B28E-DE3579185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7A8F-6328-4AD2-B8B2-D9B1B2BC4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5889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ED4583-0C5B-4751-A632-BA6220D02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FC316A3-9766-4580-B6CB-94A40CB923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BAA8B1-3254-4C48-91C4-35DB65347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D046-B736-43A4-9FF4-8039F8AABF69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B5B56D-A686-4E73-ABC6-3E20D0D2D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344FC9-E517-4C96-BED8-F81B534ED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7A8F-6328-4AD2-B8B2-D9B1B2BC4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9668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032BC2-75C1-467C-9739-E225CAFD3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7BC32A-634F-4C61-9D6F-06FD3E61D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9938A8-B9B1-403F-BE58-62CCB6E00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D046-B736-43A4-9FF4-8039F8AABF69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576A53-D078-4230-9157-A986AAF88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0046A4-E092-47FA-9A5C-01B41146B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7A8F-6328-4AD2-B8B2-D9B1B2BC4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2510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30A0A9-A15E-4631-9960-B417FC3CA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C19417-5B59-47E2-83BD-22E9C8E4AF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F83CB84-3789-4E9B-A63D-054950A866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41BC4AB-334B-4533-B535-703D552E6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D046-B736-43A4-9FF4-8039F8AABF69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DC77DC0-AEAC-4673-84EC-A8DA7E24D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02CD496-C4D8-4228-987C-E6B489BA5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7A8F-6328-4AD2-B8B2-D9B1B2BC4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081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38AE28-CA95-4104-A8CF-C3E2C2C4B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2D1571B-984E-4994-8804-B3BD7C7D4A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A83E685-F3BA-4E43-A216-3F2CE8506D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DDABF62-52E7-4A16-A74C-E03F4055CE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3DF89CC-01C7-40DD-97A9-20B044A0B1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3002F0B-8F85-42BA-AC01-E2D6F0E68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D046-B736-43A4-9FF4-8039F8AABF69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85A341A-94C7-48BD-B9FA-9533B1DE2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16053A1-A5B5-4AB9-B707-15CCB5716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7A8F-6328-4AD2-B8B2-D9B1B2BC4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9255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2B8D0C-B85F-40DE-B40C-EB8673798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201A16B-5EAA-4DF9-9A9C-F8C9D9768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D046-B736-43A4-9FF4-8039F8AABF69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644CCD-2C91-4014-BC9E-B228E4E91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F50791-A186-4EFE-AD39-A0DFFBA2C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7A8F-6328-4AD2-B8B2-D9B1B2BC4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678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F7864C9-0B6D-4ABD-994A-D38D81391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D046-B736-43A4-9FF4-8039F8AABF69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EB40C5D-9180-4EED-97E8-803DF8D4D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70AC40-11B4-41D7-88FD-A7BC63E40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7A8F-6328-4AD2-B8B2-D9B1B2BC4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079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E89714-C4B6-4F9B-80D0-FB89B45B2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6C6DDD-4889-4AC2-9194-81E07C3E6E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F62B983-0D0B-4318-8383-D8199EA9A3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6F1E8D9-AECB-462D-87C3-7C5FC43AF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D046-B736-43A4-9FF4-8039F8AABF69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A3D055F-DAE4-4F52-9177-45EF27067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D80E676-9A3C-4DBD-BD91-C6A29BC9D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7A8F-6328-4AD2-B8B2-D9B1B2BC4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4593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E7F7E4-92E4-4F4C-B522-FBD261089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7BAA4C5-AD00-46A9-8584-4FFF7164AA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E9751B1-2EB7-4078-A7AB-7649306511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512EB4B-B8AC-4B3A-96FC-3D6A55076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D046-B736-43A4-9FF4-8039F8AABF69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A6C3B6E-E379-4AFF-AB7F-05217312E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030D507-238F-4BA1-A35E-D3E0A2D4D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7A8F-6328-4AD2-B8B2-D9B1B2BC4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1440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DB367A1-05FE-4080-A477-B1DAD5D6A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565C391-2BD2-4444-B0E7-62F1154C19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9EFDF5E-214B-4D66-9D3E-2617FE2C27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DD046-B736-43A4-9FF4-8039F8AABF69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8EAB10-55F7-4325-9F7A-2005B7F5C6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6AAE40-2930-4D00-B472-53CC1D0BA0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C7A8F-6328-4AD2-B8B2-D9B1B2BC4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3850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7E8492-4E44-4E02-ACB1-88C00BA453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4845"/>
            <a:ext cx="9144000" cy="3435531"/>
          </a:xfrm>
          <a:prstGeom prst="foldedCorner">
            <a:avLst>
              <a:gd name="adj" fmla="val 15610"/>
            </a:avLst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 err="1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て</a:t>
            </a:r>
            <a:r>
              <a:rPr lang="ja-JP" altLang="en-US" dirty="0" err="1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ん</a:t>
            </a:r>
            <a:r>
              <a:rPr kumimoji="1" lang="ja-JP" altLang="en-US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つなぎ（</a:t>
            </a:r>
            <a:r>
              <a:rPr kumimoji="1" lang="en-US" altLang="ja-JP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20</a:t>
            </a:r>
            <a:r>
              <a:rPr kumimoji="1" lang="ja-JP" altLang="en-US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まで</a:t>
            </a:r>
            <a:r>
              <a:rPr kumimoji="1" lang="en-US" altLang="ja-JP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)</a:t>
            </a:r>
            <a:br>
              <a:rPr kumimoji="1" lang="en-US" altLang="ja-JP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</a:br>
            <a:r>
              <a:rPr kumimoji="1" lang="ja-JP" altLang="en-US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ひらがな（いぬ）</a:t>
            </a:r>
            <a:endParaRPr kumimoji="1" lang="ja-JP" altLang="en-US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>
          <a:xfrm>
            <a:off x="2007584" y="4943463"/>
            <a:ext cx="8176832" cy="1129936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2000" dirty="0" smtClean="0"/>
              <a:t>※</a:t>
            </a:r>
            <a:r>
              <a:rPr lang="ja-JP" altLang="en-US" sz="2000" dirty="0" smtClean="0"/>
              <a:t>お</a:t>
            </a:r>
            <a:r>
              <a:rPr lang="ja-JP" altLang="en-US" sz="2000" dirty="0"/>
              <a:t>子</a:t>
            </a:r>
            <a:r>
              <a:rPr lang="ja-JP" altLang="en-US" sz="2000" dirty="0" smtClean="0"/>
              <a:t>さんの実態に合ったスライドを選択してご活用ください。</a:t>
            </a:r>
            <a:endParaRPr lang="en-US" altLang="ja-JP" sz="2000" dirty="0" smtClean="0"/>
          </a:p>
          <a:p>
            <a:pPr algn="l"/>
            <a:r>
              <a:rPr lang="ja-JP" altLang="en-US" sz="2000" dirty="0" smtClean="0"/>
              <a:t>　また、お子さんに合わせて、スライドを修正してご使用ください。</a:t>
            </a:r>
            <a:endParaRPr lang="en-US" altLang="ja-JP" sz="2000" dirty="0" smtClean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4083798"/>
            <a:ext cx="1446654" cy="2282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1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22960" y="326573"/>
            <a:ext cx="10726783" cy="4075610"/>
          </a:xfrm>
          <a:prstGeom prst="wedgeRoundRectCallout">
            <a:avLst>
              <a:gd name="adj1" fmla="val 36524"/>
              <a:gd name="adj2" fmla="val 64469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anchor="ctr">
            <a:normAutofit fontScale="92500" lnSpcReduction="10000"/>
          </a:bodyPr>
          <a:lstStyle/>
          <a:p>
            <a:r>
              <a:rPr kumimoji="1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ひらがなを　よみましょう。</a:t>
            </a:r>
            <a:endParaRPr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3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１（★）から　じゅん</a:t>
            </a:r>
            <a:r>
              <a:rPr kumimoji="1" lang="ja-JP" altLang="en-US" sz="3200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ばんに</a:t>
            </a:r>
            <a:r>
              <a:rPr kumimoji="1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てんを　つなぎましょう。</a:t>
            </a:r>
            <a:endParaRPr lang="en-US" altLang="ja-JP" sz="3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endParaRPr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できあがった　</a:t>
            </a:r>
            <a:r>
              <a:rPr kumimoji="1" lang="ja-JP" altLang="en-US" sz="3200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えに</a:t>
            </a:r>
            <a:r>
              <a:rPr kumimoji="1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いろを　ぬりましょう。</a:t>
            </a:r>
            <a:endParaRPr kumimoji="1" lang="en-US" altLang="ja-JP" sz="3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できあがった　</a:t>
            </a:r>
            <a:r>
              <a:rPr lang="ja-JP" altLang="en-US" sz="3200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えの</a:t>
            </a:r>
            <a:r>
              <a:rPr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なまえを　ひらがなでかきましょう。</a:t>
            </a:r>
            <a:endParaRPr kumimoji="1" lang="ja-JP" altLang="en-US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 cstate="hq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41339" y1="36374" x2="46305" y2="48961"/>
                        <a14:foregroundMark x1="57390" y1="35912" x2="60508" y2="45381"/>
                        <a14:foregroundMark x1="27598" y1="16282" x2="35797" y2="5150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108" t="14193" r="18878" b="16275"/>
          <a:stretch/>
        </p:blipFill>
        <p:spPr>
          <a:xfrm>
            <a:off x="9496697" y="4273127"/>
            <a:ext cx="2390505" cy="2480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012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" name="表 39">
            <a:extLst>
              <a:ext uri="{FF2B5EF4-FFF2-40B4-BE49-F238E27FC236}">
                <a16:creationId xmlns:a16="http://schemas.microsoft.com/office/drawing/2014/main" id="{65EE005F-35A7-40F2-82AB-2A65A99936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566807"/>
              </p:ext>
            </p:extLst>
          </p:nvPr>
        </p:nvGraphicFramePr>
        <p:xfrm>
          <a:off x="10092043" y="1578426"/>
          <a:ext cx="183600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000">
                  <a:extLst>
                    <a:ext uri="{9D8B030D-6E8A-4147-A177-3AD203B41FA5}">
                      <a16:colId xmlns:a16="http://schemas.microsoft.com/office/drawing/2014/main" val="3289083579"/>
                    </a:ext>
                  </a:extLst>
                </a:gridCol>
              </a:tblGrid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い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243494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b="1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ぬ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3971061"/>
                  </a:ext>
                </a:extLst>
              </a:tr>
            </a:tbl>
          </a:graphicData>
        </a:graphic>
      </p:graphicFrame>
      <p:graphicFrame>
        <p:nvGraphicFramePr>
          <p:cNvPr id="65" name="表 39">
            <a:extLst>
              <a:ext uri="{FF2B5EF4-FFF2-40B4-BE49-F238E27FC236}">
                <a16:creationId xmlns:a16="http://schemas.microsoft.com/office/drawing/2014/main" id="{A36D62E2-C705-4983-B274-77D97891AD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839688"/>
              </p:ext>
            </p:extLst>
          </p:nvPr>
        </p:nvGraphicFramePr>
        <p:xfrm>
          <a:off x="7981006" y="1578426"/>
          <a:ext cx="183600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000">
                  <a:extLst>
                    <a:ext uri="{9D8B030D-6E8A-4147-A177-3AD203B41FA5}">
                      <a16:colId xmlns:a16="http://schemas.microsoft.com/office/drawing/2014/main" val="3289083579"/>
                    </a:ext>
                  </a:extLst>
                </a:gridCol>
              </a:tblGrid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い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243494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b="1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ぬ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3971061"/>
                  </a:ext>
                </a:extLst>
              </a:tr>
            </a:tbl>
          </a:graphicData>
        </a:graphic>
      </p:graphicFrame>
      <p:grpSp>
        <p:nvGrpSpPr>
          <p:cNvPr id="139" name="グループ化 138">
            <a:extLst>
              <a:ext uri="{FF2B5EF4-FFF2-40B4-BE49-F238E27FC236}">
                <a16:creationId xmlns:a16="http://schemas.microsoft.com/office/drawing/2014/main" id="{8096FB41-4488-4D95-827F-08031DF62EC0}"/>
              </a:ext>
            </a:extLst>
          </p:cNvPr>
          <p:cNvGrpSpPr/>
          <p:nvPr/>
        </p:nvGrpSpPr>
        <p:grpSpPr>
          <a:xfrm>
            <a:off x="738099" y="685259"/>
            <a:ext cx="5584403" cy="5995704"/>
            <a:chOff x="1227423" y="794316"/>
            <a:chExt cx="5584403" cy="5995704"/>
          </a:xfrm>
        </p:grpSpPr>
        <p:grpSp>
          <p:nvGrpSpPr>
            <p:cNvPr id="138" name="グループ化 137">
              <a:extLst>
                <a:ext uri="{FF2B5EF4-FFF2-40B4-BE49-F238E27FC236}">
                  <a16:creationId xmlns:a16="http://schemas.microsoft.com/office/drawing/2014/main" id="{E0F034A3-E265-48D3-BEBD-6E3EB8FD1FB0}"/>
                </a:ext>
              </a:extLst>
            </p:cNvPr>
            <p:cNvGrpSpPr/>
            <p:nvPr/>
          </p:nvGrpSpPr>
          <p:grpSpPr>
            <a:xfrm>
              <a:off x="1227423" y="794316"/>
              <a:ext cx="5584403" cy="5467338"/>
              <a:chOff x="1227423" y="794316"/>
              <a:chExt cx="5584403" cy="5467338"/>
            </a:xfrm>
          </p:grpSpPr>
          <p:sp>
            <p:nvSpPr>
              <p:cNvPr id="93" name="二等辺三角形 92">
                <a:extLst>
                  <a:ext uri="{FF2B5EF4-FFF2-40B4-BE49-F238E27FC236}">
                    <a16:creationId xmlns:a16="http://schemas.microsoft.com/office/drawing/2014/main" id="{466A714D-824A-490C-A7BC-0631C1DCDA69}"/>
                  </a:ext>
                </a:extLst>
              </p:cNvPr>
              <p:cNvSpPr/>
              <p:nvPr/>
            </p:nvSpPr>
            <p:spPr>
              <a:xfrm rot="18517232">
                <a:off x="572217" y="1449522"/>
                <a:ext cx="2057935" cy="747524"/>
              </a:xfrm>
              <a:prstGeom prst="triangle">
                <a:avLst/>
              </a:prstGeom>
              <a:solidFill>
                <a:schemeClr val="accent2">
                  <a:lumMod val="50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36" name="グループ化 135">
                <a:extLst>
                  <a:ext uri="{FF2B5EF4-FFF2-40B4-BE49-F238E27FC236}">
                    <a16:creationId xmlns:a16="http://schemas.microsoft.com/office/drawing/2014/main" id="{4E083BBB-2724-450B-BD94-61F7E60818AE}"/>
                  </a:ext>
                </a:extLst>
              </p:cNvPr>
              <p:cNvGrpSpPr/>
              <p:nvPr/>
            </p:nvGrpSpPr>
            <p:grpSpPr>
              <a:xfrm>
                <a:off x="2038525" y="796855"/>
                <a:ext cx="4773301" cy="5464799"/>
                <a:chOff x="2038525" y="796855"/>
                <a:chExt cx="4773301" cy="5464799"/>
              </a:xfrm>
            </p:grpSpPr>
            <p:sp>
              <p:nvSpPr>
                <p:cNvPr id="16" name="十二角形 15">
                  <a:extLst>
                    <a:ext uri="{FF2B5EF4-FFF2-40B4-BE49-F238E27FC236}">
                      <a16:creationId xmlns:a16="http://schemas.microsoft.com/office/drawing/2014/main" id="{E0584448-60E8-4BF4-AFAF-C25A533CD734}"/>
                    </a:ext>
                  </a:extLst>
                </p:cNvPr>
                <p:cNvSpPr/>
                <p:nvPr/>
              </p:nvSpPr>
              <p:spPr>
                <a:xfrm>
                  <a:off x="2038525" y="864066"/>
                  <a:ext cx="3951214" cy="2768367"/>
                </a:xfrm>
                <a:prstGeom prst="dodecagon">
                  <a:avLst/>
                </a:prstGeom>
                <a:solidFill>
                  <a:srgbClr val="FBD48D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" name="楕円 17">
                  <a:extLst>
                    <a:ext uri="{FF2B5EF4-FFF2-40B4-BE49-F238E27FC236}">
                      <a16:creationId xmlns:a16="http://schemas.microsoft.com/office/drawing/2014/main" id="{DF01754D-59E9-48AE-9C68-3A8C900A8B67}"/>
                    </a:ext>
                  </a:extLst>
                </p:cNvPr>
                <p:cNvSpPr/>
                <p:nvPr/>
              </p:nvSpPr>
              <p:spPr>
                <a:xfrm>
                  <a:off x="2880855" y="1657380"/>
                  <a:ext cx="645952" cy="235632"/>
                </a:xfrm>
                <a:prstGeom prst="ellipse">
                  <a:avLst/>
                </a:prstGeom>
                <a:solidFill>
                  <a:srgbClr val="FFE3AB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" name="楕円 18">
                  <a:extLst>
                    <a:ext uri="{FF2B5EF4-FFF2-40B4-BE49-F238E27FC236}">
                      <a16:creationId xmlns:a16="http://schemas.microsoft.com/office/drawing/2014/main" id="{D8E6CCD8-6DA6-4C8D-8EDF-779F55AACD57}"/>
                    </a:ext>
                  </a:extLst>
                </p:cNvPr>
                <p:cNvSpPr/>
                <p:nvPr/>
              </p:nvSpPr>
              <p:spPr>
                <a:xfrm>
                  <a:off x="3228439" y="1894874"/>
                  <a:ext cx="425197" cy="442843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0" name="円弧 49">
                  <a:extLst>
                    <a:ext uri="{FF2B5EF4-FFF2-40B4-BE49-F238E27FC236}">
                      <a16:creationId xmlns:a16="http://schemas.microsoft.com/office/drawing/2014/main" id="{83924542-FCB1-46D0-B51B-CFCB867ADE22}"/>
                    </a:ext>
                  </a:extLst>
                </p:cNvPr>
                <p:cNvSpPr/>
                <p:nvPr/>
              </p:nvSpPr>
              <p:spPr>
                <a:xfrm flipH="1">
                  <a:off x="2531739" y="3422465"/>
                  <a:ext cx="811334" cy="2072324"/>
                </a:xfrm>
                <a:prstGeom prst="arc">
                  <a:avLst>
                    <a:gd name="adj1" fmla="val 15853205"/>
                    <a:gd name="adj2" fmla="val 4679443"/>
                  </a:avLst>
                </a:prstGeom>
                <a:solidFill>
                  <a:srgbClr val="FBD48D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53" name="円弧 52">
                  <a:extLst>
                    <a:ext uri="{FF2B5EF4-FFF2-40B4-BE49-F238E27FC236}">
                      <a16:creationId xmlns:a16="http://schemas.microsoft.com/office/drawing/2014/main" id="{86752BB5-C1A3-4322-8CBE-0624A8CDBBD7}"/>
                    </a:ext>
                  </a:extLst>
                </p:cNvPr>
                <p:cNvSpPr/>
                <p:nvPr/>
              </p:nvSpPr>
              <p:spPr>
                <a:xfrm>
                  <a:off x="4706832" y="3417286"/>
                  <a:ext cx="811333" cy="2072324"/>
                </a:xfrm>
                <a:prstGeom prst="arc">
                  <a:avLst>
                    <a:gd name="adj1" fmla="val 15919715"/>
                    <a:gd name="adj2" fmla="val 4679443"/>
                  </a:avLst>
                </a:prstGeom>
                <a:solidFill>
                  <a:srgbClr val="FBD48D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9" name="円弧 48">
                  <a:extLst>
                    <a:ext uri="{FF2B5EF4-FFF2-40B4-BE49-F238E27FC236}">
                      <a16:creationId xmlns:a16="http://schemas.microsoft.com/office/drawing/2014/main" id="{49C36FAE-3C97-4E04-B1FE-8A16318A98E0}"/>
                    </a:ext>
                  </a:extLst>
                </p:cNvPr>
                <p:cNvSpPr/>
                <p:nvPr/>
              </p:nvSpPr>
              <p:spPr>
                <a:xfrm rot="3269043">
                  <a:off x="2006510" y="5213299"/>
                  <a:ext cx="876193" cy="756143"/>
                </a:xfrm>
                <a:prstGeom prst="arc">
                  <a:avLst>
                    <a:gd name="adj1" fmla="val 16200000"/>
                    <a:gd name="adj2" fmla="val 20624534"/>
                  </a:avLst>
                </a:prstGeom>
                <a:solidFill>
                  <a:srgbClr val="FBD48D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5" name="円弧 54">
                  <a:extLst>
                    <a:ext uri="{FF2B5EF4-FFF2-40B4-BE49-F238E27FC236}">
                      <a16:creationId xmlns:a16="http://schemas.microsoft.com/office/drawing/2014/main" id="{7A9CA9BF-12E8-4286-9BB0-A14ADC0F1913}"/>
                    </a:ext>
                  </a:extLst>
                </p:cNvPr>
                <p:cNvSpPr/>
                <p:nvPr/>
              </p:nvSpPr>
              <p:spPr>
                <a:xfrm rot="18330957" flipH="1">
                  <a:off x="5196272" y="5188881"/>
                  <a:ext cx="876193" cy="756143"/>
                </a:xfrm>
                <a:prstGeom prst="arc">
                  <a:avLst>
                    <a:gd name="adj1" fmla="val 16200000"/>
                    <a:gd name="adj2" fmla="val 20624534"/>
                  </a:avLst>
                </a:prstGeom>
                <a:solidFill>
                  <a:srgbClr val="FBD48D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4" name="円弧 53">
                  <a:extLst>
                    <a:ext uri="{FF2B5EF4-FFF2-40B4-BE49-F238E27FC236}">
                      <a16:creationId xmlns:a16="http://schemas.microsoft.com/office/drawing/2014/main" id="{6E102A51-CF73-49ED-AA20-61DD1EB8DD82}"/>
                    </a:ext>
                  </a:extLst>
                </p:cNvPr>
                <p:cNvSpPr/>
                <p:nvPr/>
              </p:nvSpPr>
              <p:spPr>
                <a:xfrm>
                  <a:off x="3501978" y="5625123"/>
                  <a:ext cx="1053274" cy="476161"/>
                </a:xfrm>
                <a:prstGeom prst="arc">
                  <a:avLst>
                    <a:gd name="adj1" fmla="val 11463941"/>
                    <a:gd name="adj2" fmla="val 20980174"/>
                  </a:avLst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0" name="円弧 69">
                  <a:extLst>
                    <a:ext uri="{FF2B5EF4-FFF2-40B4-BE49-F238E27FC236}">
                      <a16:creationId xmlns:a16="http://schemas.microsoft.com/office/drawing/2014/main" id="{A0ADA7A5-9785-4343-AAA5-917E7DB18A6B}"/>
                    </a:ext>
                  </a:extLst>
                </p:cNvPr>
                <p:cNvSpPr/>
                <p:nvPr/>
              </p:nvSpPr>
              <p:spPr>
                <a:xfrm rot="16024284">
                  <a:off x="2082316" y="4537744"/>
                  <a:ext cx="992317" cy="1011334"/>
                </a:xfrm>
                <a:prstGeom prst="arc">
                  <a:avLst>
                    <a:gd name="adj1" fmla="val 12913024"/>
                    <a:gd name="adj2" fmla="val 0"/>
                  </a:avLst>
                </a:prstGeom>
                <a:solidFill>
                  <a:srgbClr val="FBD48D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1" name="円弧 70">
                  <a:extLst>
                    <a:ext uri="{FF2B5EF4-FFF2-40B4-BE49-F238E27FC236}">
                      <a16:creationId xmlns:a16="http://schemas.microsoft.com/office/drawing/2014/main" id="{0FBEBEB6-0D28-453B-AB8D-85ABBF1216EF}"/>
                    </a:ext>
                  </a:extLst>
                </p:cNvPr>
                <p:cNvSpPr/>
                <p:nvPr/>
              </p:nvSpPr>
              <p:spPr>
                <a:xfrm rot="5575716" flipH="1">
                  <a:off x="4987812" y="4551175"/>
                  <a:ext cx="992317" cy="1011334"/>
                </a:xfrm>
                <a:prstGeom prst="arc">
                  <a:avLst>
                    <a:gd name="adj1" fmla="val 12913024"/>
                    <a:gd name="adj2" fmla="val 0"/>
                  </a:avLst>
                </a:prstGeom>
                <a:solidFill>
                  <a:srgbClr val="FBD48D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2" name="円弧 71">
                  <a:extLst>
                    <a:ext uri="{FF2B5EF4-FFF2-40B4-BE49-F238E27FC236}">
                      <a16:creationId xmlns:a16="http://schemas.microsoft.com/office/drawing/2014/main" id="{C0CD60A4-808B-46BD-81FD-4D00DD0D16F8}"/>
                    </a:ext>
                  </a:extLst>
                </p:cNvPr>
                <p:cNvSpPr/>
                <p:nvPr/>
              </p:nvSpPr>
              <p:spPr>
                <a:xfrm rot="11740710">
                  <a:off x="2163538" y="5445253"/>
                  <a:ext cx="695989" cy="561367"/>
                </a:xfrm>
                <a:prstGeom prst="arc">
                  <a:avLst>
                    <a:gd name="adj1" fmla="val 12672792"/>
                    <a:gd name="adj2" fmla="val 2119962"/>
                  </a:avLst>
                </a:prstGeom>
                <a:solidFill>
                  <a:srgbClr val="FBD48D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3" name="円弧 72">
                  <a:extLst>
                    <a:ext uri="{FF2B5EF4-FFF2-40B4-BE49-F238E27FC236}">
                      <a16:creationId xmlns:a16="http://schemas.microsoft.com/office/drawing/2014/main" id="{365A66BB-59BE-4CE2-8E63-BA3E71A36528}"/>
                    </a:ext>
                  </a:extLst>
                </p:cNvPr>
                <p:cNvSpPr/>
                <p:nvPr/>
              </p:nvSpPr>
              <p:spPr>
                <a:xfrm rot="9859290" flipH="1">
                  <a:off x="5184650" y="5438444"/>
                  <a:ext cx="695989" cy="561367"/>
                </a:xfrm>
                <a:prstGeom prst="arc">
                  <a:avLst>
                    <a:gd name="adj1" fmla="val 12672792"/>
                    <a:gd name="adj2" fmla="val 2119962"/>
                  </a:avLst>
                </a:prstGeom>
                <a:solidFill>
                  <a:srgbClr val="FBD48D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4" name="円弧 73">
                  <a:extLst>
                    <a:ext uri="{FF2B5EF4-FFF2-40B4-BE49-F238E27FC236}">
                      <a16:creationId xmlns:a16="http://schemas.microsoft.com/office/drawing/2014/main" id="{A66CD722-4E72-4D53-88DB-711B1DACB200}"/>
                    </a:ext>
                  </a:extLst>
                </p:cNvPr>
                <p:cNvSpPr/>
                <p:nvPr/>
              </p:nvSpPr>
              <p:spPr>
                <a:xfrm rot="4727423" flipH="1">
                  <a:off x="5380488" y="5708479"/>
                  <a:ext cx="461212" cy="388859"/>
                </a:xfrm>
                <a:prstGeom prst="arc">
                  <a:avLst>
                    <a:gd name="adj1" fmla="val 16200000"/>
                    <a:gd name="adj2" fmla="val 19981553"/>
                  </a:avLst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5" name="円弧 74">
                  <a:extLst>
                    <a:ext uri="{FF2B5EF4-FFF2-40B4-BE49-F238E27FC236}">
                      <a16:creationId xmlns:a16="http://schemas.microsoft.com/office/drawing/2014/main" id="{57D7EC57-75DC-4D02-9DBC-E541E960D67B}"/>
                    </a:ext>
                  </a:extLst>
                </p:cNvPr>
                <p:cNvSpPr/>
                <p:nvPr/>
              </p:nvSpPr>
              <p:spPr>
                <a:xfrm rot="4727423" flipH="1">
                  <a:off x="5176031" y="5832527"/>
                  <a:ext cx="461212" cy="388859"/>
                </a:xfrm>
                <a:prstGeom prst="arc">
                  <a:avLst>
                    <a:gd name="adj1" fmla="val 16200000"/>
                    <a:gd name="adj2" fmla="val 19981553"/>
                  </a:avLst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6" name="円弧 75">
                  <a:extLst>
                    <a:ext uri="{FF2B5EF4-FFF2-40B4-BE49-F238E27FC236}">
                      <a16:creationId xmlns:a16="http://schemas.microsoft.com/office/drawing/2014/main" id="{61D7B7CE-9BB5-4EFF-B517-C0EA40B0ADB9}"/>
                    </a:ext>
                  </a:extLst>
                </p:cNvPr>
                <p:cNvSpPr/>
                <p:nvPr/>
              </p:nvSpPr>
              <p:spPr>
                <a:xfrm rot="16872577">
                  <a:off x="2205493" y="5685275"/>
                  <a:ext cx="461212" cy="388859"/>
                </a:xfrm>
                <a:prstGeom prst="arc">
                  <a:avLst>
                    <a:gd name="adj1" fmla="val 16200000"/>
                    <a:gd name="adj2" fmla="val 19981553"/>
                  </a:avLst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7" name="円弧 76">
                  <a:extLst>
                    <a:ext uri="{FF2B5EF4-FFF2-40B4-BE49-F238E27FC236}">
                      <a16:creationId xmlns:a16="http://schemas.microsoft.com/office/drawing/2014/main" id="{E91B9FD0-5DAE-4125-A507-52D3ACF0F386}"/>
                    </a:ext>
                  </a:extLst>
                </p:cNvPr>
                <p:cNvSpPr/>
                <p:nvPr/>
              </p:nvSpPr>
              <p:spPr>
                <a:xfrm rot="16872577">
                  <a:off x="2367058" y="5836618"/>
                  <a:ext cx="461212" cy="388859"/>
                </a:xfrm>
                <a:prstGeom prst="arc">
                  <a:avLst>
                    <a:gd name="adj1" fmla="val 16200000"/>
                    <a:gd name="adj2" fmla="val 19981553"/>
                  </a:avLst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0" name="楕円 79">
                  <a:extLst>
                    <a:ext uri="{FF2B5EF4-FFF2-40B4-BE49-F238E27FC236}">
                      <a16:creationId xmlns:a16="http://schemas.microsoft.com/office/drawing/2014/main" id="{D0131807-86A7-4F87-9D84-BA5FB5EEA107}"/>
                    </a:ext>
                  </a:extLst>
                </p:cNvPr>
                <p:cNvSpPr/>
                <p:nvPr/>
              </p:nvSpPr>
              <p:spPr>
                <a:xfrm>
                  <a:off x="4382257" y="1908386"/>
                  <a:ext cx="425197" cy="442843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5" name="二等辺三角形 94">
                  <a:extLst>
                    <a:ext uri="{FF2B5EF4-FFF2-40B4-BE49-F238E27FC236}">
                      <a16:creationId xmlns:a16="http://schemas.microsoft.com/office/drawing/2014/main" id="{81ED9493-C99B-4460-A41A-CBA1329B432C}"/>
                    </a:ext>
                  </a:extLst>
                </p:cNvPr>
                <p:cNvSpPr/>
                <p:nvPr/>
              </p:nvSpPr>
              <p:spPr>
                <a:xfrm rot="3082768" flipH="1">
                  <a:off x="5409096" y="1452061"/>
                  <a:ext cx="2057935" cy="747524"/>
                </a:xfrm>
                <a:prstGeom prst="triangle">
                  <a:avLst/>
                </a:prstGeom>
                <a:solidFill>
                  <a:schemeClr val="accent2">
                    <a:lumMod val="50000"/>
                  </a:schemeClr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6" name="楕円 95">
                  <a:extLst>
                    <a:ext uri="{FF2B5EF4-FFF2-40B4-BE49-F238E27FC236}">
                      <a16:creationId xmlns:a16="http://schemas.microsoft.com/office/drawing/2014/main" id="{F0C6C1D3-31E0-43E3-BD96-90BD5A249669}"/>
                    </a:ext>
                  </a:extLst>
                </p:cNvPr>
                <p:cNvSpPr/>
                <p:nvPr/>
              </p:nvSpPr>
              <p:spPr>
                <a:xfrm>
                  <a:off x="4509677" y="1666163"/>
                  <a:ext cx="645952" cy="235632"/>
                </a:xfrm>
                <a:prstGeom prst="ellipse">
                  <a:avLst/>
                </a:prstGeom>
                <a:solidFill>
                  <a:srgbClr val="FFE3AB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" name="円弧 42">
                  <a:extLst>
                    <a:ext uri="{FF2B5EF4-FFF2-40B4-BE49-F238E27FC236}">
                      <a16:creationId xmlns:a16="http://schemas.microsoft.com/office/drawing/2014/main" id="{29580BF4-6077-4ACA-B495-DB2AA7A7D0E9}"/>
                    </a:ext>
                  </a:extLst>
                </p:cNvPr>
                <p:cNvSpPr/>
                <p:nvPr/>
              </p:nvSpPr>
              <p:spPr>
                <a:xfrm rot="15463265" flipH="1">
                  <a:off x="3949304" y="2335101"/>
                  <a:ext cx="771595" cy="662390"/>
                </a:xfrm>
                <a:prstGeom prst="arc">
                  <a:avLst>
                    <a:gd name="adj1" fmla="val 16200000"/>
                    <a:gd name="adj2" fmla="val 2745084"/>
                  </a:avLst>
                </a:prstGeom>
                <a:ln w="762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" name="円弧 37">
                  <a:extLst>
                    <a:ext uri="{FF2B5EF4-FFF2-40B4-BE49-F238E27FC236}">
                      <a16:creationId xmlns:a16="http://schemas.microsoft.com/office/drawing/2014/main" id="{EA69CF5A-BEA1-4F40-AA77-2C81CC25BF95}"/>
                    </a:ext>
                  </a:extLst>
                </p:cNvPr>
                <p:cNvSpPr/>
                <p:nvPr/>
              </p:nvSpPr>
              <p:spPr>
                <a:xfrm rot="6136735">
                  <a:off x="3315569" y="2358881"/>
                  <a:ext cx="771595" cy="662390"/>
                </a:xfrm>
                <a:prstGeom prst="arc">
                  <a:avLst>
                    <a:gd name="adj1" fmla="val 16200000"/>
                    <a:gd name="adj2" fmla="val 2745084"/>
                  </a:avLst>
                </a:prstGeom>
                <a:ln w="76200" cap="rnd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" name="楕円 60">
                  <a:extLst>
                    <a:ext uri="{FF2B5EF4-FFF2-40B4-BE49-F238E27FC236}">
                      <a16:creationId xmlns:a16="http://schemas.microsoft.com/office/drawing/2014/main" id="{A0453C9A-98A4-44A1-8A6C-960B1DA91C7A}"/>
                    </a:ext>
                  </a:extLst>
                </p:cNvPr>
                <p:cNvSpPr/>
                <p:nvPr/>
              </p:nvSpPr>
              <p:spPr>
                <a:xfrm>
                  <a:off x="3678548" y="2377585"/>
                  <a:ext cx="671166" cy="334171"/>
                </a:xfrm>
                <a:prstGeom prst="ellipse">
                  <a:avLst/>
                </a:prstGeom>
                <a:solidFill>
                  <a:schemeClr val="accent2">
                    <a:lumMod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9" name="四角形: 1 つの角を切り取る 98">
                  <a:extLst>
                    <a:ext uri="{FF2B5EF4-FFF2-40B4-BE49-F238E27FC236}">
                      <a16:creationId xmlns:a16="http://schemas.microsoft.com/office/drawing/2014/main" id="{DCC0D0BB-9CA9-4CA2-A6E7-63B968F80ABB}"/>
                    </a:ext>
                  </a:extLst>
                </p:cNvPr>
                <p:cNvSpPr/>
                <p:nvPr/>
              </p:nvSpPr>
              <p:spPr>
                <a:xfrm rot="20216222">
                  <a:off x="2944132" y="3417962"/>
                  <a:ext cx="637600" cy="1162975"/>
                </a:xfrm>
                <a:prstGeom prst="snip1Rect">
                  <a:avLst>
                    <a:gd name="adj" fmla="val 50000"/>
                  </a:avLst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0" name="四角形: 1 つの角を切り取る 99">
                  <a:extLst>
                    <a:ext uri="{FF2B5EF4-FFF2-40B4-BE49-F238E27FC236}">
                      <a16:creationId xmlns:a16="http://schemas.microsoft.com/office/drawing/2014/main" id="{5E2D8E8C-3BC4-4A4D-8D50-5111D2CC3465}"/>
                    </a:ext>
                  </a:extLst>
                </p:cNvPr>
                <p:cNvSpPr/>
                <p:nvPr/>
              </p:nvSpPr>
              <p:spPr>
                <a:xfrm rot="1459699" flipH="1">
                  <a:off x="4449163" y="3417843"/>
                  <a:ext cx="684399" cy="1162975"/>
                </a:xfrm>
                <a:prstGeom prst="snip1Rect">
                  <a:avLst>
                    <a:gd name="adj" fmla="val 50000"/>
                  </a:avLst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1" name="正方形/長方形 100">
                  <a:extLst>
                    <a:ext uri="{FF2B5EF4-FFF2-40B4-BE49-F238E27FC236}">
                      <a16:creationId xmlns:a16="http://schemas.microsoft.com/office/drawing/2014/main" id="{3B4A5AC9-4F8C-4741-B314-F05C205E8666}"/>
                    </a:ext>
                  </a:extLst>
                </p:cNvPr>
                <p:cNvSpPr/>
                <p:nvPr/>
              </p:nvSpPr>
              <p:spPr>
                <a:xfrm>
                  <a:off x="2737295" y="4016288"/>
                  <a:ext cx="782869" cy="1316871"/>
                </a:xfrm>
                <a:prstGeom prst="rect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2" name="正方形/長方形 101">
                  <a:extLst>
                    <a:ext uri="{FF2B5EF4-FFF2-40B4-BE49-F238E27FC236}">
                      <a16:creationId xmlns:a16="http://schemas.microsoft.com/office/drawing/2014/main" id="{C2F6FD00-154E-47D1-A201-B6C7380FFCC6}"/>
                    </a:ext>
                  </a:extLst>
                </p:cNvPr>
                <p:cNvSpPr/>
                <p:nvPr/>
              </p:nvSpPr>
              <p:spPr>
                <a:xfrm>
                  <a:off x="4546037" y="3975229"/>
                  <a:ext cx="758528" cy="1316871"/>
                </a:xfrm>
                <a:prstGeom prst="rect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3" name="正方形/長方形 102">
                  <a:extLst>
                    <a:ext uri="{FF2B5EF4-FFF2-40B4-BE49-F238E27FC236}">
                      <a16:creationId xmlns:a16="http://schemas.microsoft.com/office/drawing/2014/main" id="{4E69AB42-2335-430E-B1B4-9434C3306FB1}"/>
                    </a:ext>
                  </a:extLst>
                </p:cNvPr>
                <p:cNvSpPr/>
                <p:nvPr/>
              </p:nvSpPr>
              <p:spPr>
                <a:xfrm>
                  <a:off x="3430233" y="3656965"/>
                  <a:ext cx="1188014" cy="811561"/>
                </a:xfrm>
                <a:prstGeom prst="rect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4" name="正方形/長方形 103">
                  <a:extLst>
                    <a:ext uri="{FF2B5EF4-FFF2-40B4-BE49-F238E27FC236}">
                      <a16:creationId xmlns:a16="http://schemas.microsoft.com/office/drawing/2014/main" id="{FCBC8A52-3F07-4B13-8E15-AD4E59CEF9AB}"/>
                    </a:ext>
                  </a:extLst>
                </p:cNvPr>
                <p:cNvSpPr/>
                <p:nvPr/>
              </p:nvSpPr>
              <p:spPr>
                <a:xfrm rot="20216268">
                  <a:off x="2884063" y="5163625"/>
                  <a:ext cx="444518" cy="811561"/>
                </a:xfrm>
                <a:prstGeom prst="rect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5" name="正方形/長方形 104">
                  <a:extLst>
                    <a:ext uri="{FF2B5EF4-FFF2-40B4-BE49-F238E27FC236}">
                      <a16:creationId xmlns:a16="http://schemas.microsoft.com/office/drawing/2014/main" id="{D3F95C82-D405-48DD-A6C9-D2BD2D0DC0C7}"/>
                    </a:ext>
                  </a:extLst>
                </p:cNvPr>
                <p:cNvSpPr/>
                <p:nvPr/>
              </p:nvSpPr>
              <p:spPr>
                <a:xfrm rot="1383732" flipH="1">
                  <a:off x="4747407" y="5148097"/>
                  <a:ext cx="444518" cy="811561"/>
                </a:xfrm>
                <a:prstGeom prst="rect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8" name="楕円 107">
                  <a:extLst>
                    <a:ext uri="{FF2B5EF4-FFF2-40B4-BE49-F238E27FC236}">
                      <a16:creationId xmlns:a16="http://schemas.microsoft.com/office/drawing/2014/main" id="{6DA2EEFE-BF44-40AB-8F24-D136F3D0D9CF}"/>
                    </a:ext>
                  </a:extLst>
                </p:cNvPr>
                <p:cNvSpPr/>
                <p:nvPr/>
              </p:nvSpPr>
              <p:spPr>
                <a:xfrm>
                  <a:off x="3410265" y="2064162"/>
                  <a:ext cx="169464" cy="16163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9" name="楕円 108">
                  <a:extLst>
                    <a:ext uri="{FF2B5EF4-FFF2-40B4-BE49-F238E27FC236}">
                      <a16:creationId xmlns:a16="http://schemas.microsoft.com/office/drawing/2014/main" id="{961E4DB2-B56F-4991-92E5-6B1A623F86C0}"/>
                    </a:ext>
                  </a:extLst>
                </p:cNvPr>
                <p:cNvSpPr/>
                <p:nvPr/>
              </p:nvSpPr>
              <p:spPr>
                <a:xfrm>
                  <a:off x="4448783" y="2064162"/>
                  <a:ext cx="169464" cy="16163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0" name="楕円 109">
                  <a:extLst>
                    <a:ext uri="{FF2B5EF4-FFF2-40B4-BE49-F238E27FC236}">
                      <a16:creationId xmlns:a16="http://schemas.microsoft.com/office/drawing/2014/main" id="{2E87DC0E-980E-41C1-9325-3A8C8F548F40}"/>
                    </a:ext>
                  </a:extLst>
                </p:cNvPr>
                <p:cNvSpPr/>
                <p:nvPr/>
              </p:nvSpPr>
              <p:spPr>
                <a:xfrm rot="2572237">
                  <a:off x="2795856" y="5687793"/>
                  <a:ext cx="639842" cy="337950"/>
                </a:xfrm>
                <a:prstGeom prst="ellipse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1" name="楕円 110">
                  <a:extLst>
                    <a:ext uri="{FF2B5EF4-FFF2-40B4-BE49-F238E27FC236}">
                      <a16:creationId xmlns:a16="http://schemas.microsoft.com/office/drawing/2014/main" id="{21B2AB2D-9310-405D-8F70-60F032208FFD}"/>
                    </a:ext>
                  </a:extLst>
                </p:cNvPr>
                <p:cNvSpPr/>
                <p:nvPr/>
              </p:nvSpPr>
              <p:spPr>
                <a:xfrm rot="2572237">
                  <a:off x="2782062" y="5859232"/>
                  <a:ext cx="681726" cy="278076"/>
                </a:xfrm>
                <a:prstGeom prst="ellipse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2" name="楕円 111">
                  <a:extLst>
                    <a:ext uri="{FF2B5EF4-FFF2-40B4-BE49-F238E27FC236}">
                      <a16:creationId xmlns:a16="http://schemas.microsoft.com/office/drawing/2014/main" id="{235456A1-DD16-40DA-8461-70C6DBFB515B}"/>
                    </a:ext>
                  </a:extLst>
                </p:cNvPr>
                <p:cNvSpPr/>
                <p:nvPr/>
              </p:nvSpPr>
              <p:spPr>
                <a:xfrm rot="7911398">
                  <a:off x="2751764" y="5692321"/>
                  <a:ext cx="453868" cy="265406"/>
                </a:xfrm>
                <a:prstGeom prst="ellipse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3" name="楕円 112">
                  <a:extLst>
                    <a:ext uri="{FF2B5EF4-FFF2-40B4-BE49-F238E27FC236}">
                      <a16:creationId xmlns:a16="http://schemas.microsoft.com/office/drawing/2014/main" id="{977BE071-FB69-4EEC-A531-CCCDEA267102}"/>
                    </a:ext>
                  </a:extLst>
                </p:cNvPr>
                <p:cNvSpPr/>
                <p:nvPr/>
              </p:nvSpPr>
              <p:spPr>
                <a:xfrm rot="13688602" flipH="1">
                  <a:off x="4874850" y="5725960"/>
                  <a:ext cx="453868" cy="269444"/>
                </a:xfrm>
                <a:prstGeom prst="ellipse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4" name="楕円 113">
                  <a:extLst>
                    <a:ext uri="{FF2B5EF4-FFF2-40B4-BE49-F238E27FC236}">
                      <a16:creationId xmlns:a16="http://schemas.microsoft.com/office/drawing/2014/main" id="{767FA657-9E0E-4F16-ABA2-2674C59F7529}"/>
                    </a:ext>
                  </a:extLst>
                </p:cNvPr>
                <p:cNvSpPr/>
                <p:nvPr/>
              </p:nvSpPr>
              <p:spPr>
                <a:xfrm rot="19027763" flipH="1">
                  <a:off x="4589381" y="5809438"/>
                  <a:ext cx="711614" cy="278076"/>
                </a:xfrm>
                <a:prstGeom prst="ellipse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5" name="楕円 114">
                  <a:extLst>
                    <a:ext uri="{FF2B5EF4-FFF2-40B4-BE49-F238E27FC236}">
                      <a16:creationId xmlns:a16="http://schemas.microsoft.com/office/drawing/2014/main" id="{31878167-1147-49FA-9DCB-DC15592B71D6}"/>
                    </a:ext>
                  </a:extLst>
                </p:cNvPr>
                <p:cNvSpPr/>
                <p:nvPr/>
              </p:nvSpPr>
              <p:spPr>
                <a:xfrm rot="5400000">
                  <a:off x="2792238" y="5578143"/>
                  <a:ext cx="171465" cy="45719"/>
                </a:xfrm>
                <a:prstGeom prst="ellipse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6" name="楕円 115">
                  <a:extLst>
                    <a:ext uri="{FF2B5EF4-FFF2-40B4-BE49-F238E27FC236}">
                      <a16:creationId xmlns:a16="http://schemas.microsoft.com/office/drawing/2014/main" id="{3B685A88-6283-4658-9EB1-60A450AFD6FF}"/>
                    </a:ext>
                  </a:extLst>
                </p:cNvPr>
                <p:cNvSpPr/>
                <p:nvPr/>
              </p:nvSpPr>
              <p:spPr>
                <a:xfrm rot="5400000">
                  <a:off x="5047438" y="5586987"/>
                  <a:ext cx="255456" cy="91780"/>
                </a:xfrm>
                <a:prstGeom prst="ellipse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7" name="楕円 116">
                  <a:extLst>
                    <a:ext uri="{FF2B5EF4-FFF2-40B4-BE49-F238E27FC236}">
                      <a16:creationId xmlns:a16="http://schemas.microsoft.com/office/drawing/2014/main" id="{8C9E5AB9-9347-4E28-A4C6-1F855DF0C343}"/>
                    </a:ext>
                  </a:extLst>
                </p:cNvPr>
                <p:cNvSpPr/>
                <p:nvPr/>
              </p:nvSpPr>
              <p:spPr>
                <a:xfrm rot="3610942">
                  <a:off x="5053302" y="5705643"/>
                  <a:ext cx="287319" cy="83379"/>
                </a:xfrm>
                <a:prstGeom prst="ellipse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8" name="楕円 117">
                  <a:extLst>
                    <a:ext uri="{FF2B5EF4-FFF2-40B4-BE49-F238E27FC236}">
                      <a16:creationId xmlns:a16="http://schemas.microsoft.com/office/drawing/2014/main" id="{D5DB60F9-234B-4A22-ACC1-14938D8A10BF}"/>
                    </a:ext>
                  </a:extLst>
                </p:cNvPr>
                <p:cNvSpPr/>
                <p:nvPr/>
              </p:nvSpPr>
              <p:spPr>
                <a:xfrm rot="3440512">
                  <a:off x="2228126" y="5450311"/>
                  <a:ext cx="654720" cy="325008"/>
                </a:xfrm>
                <a:prstGeom prst="ellipse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9" name="楕円 118">
                  <a:extLst>
                    <a:ext uri="{FF2B5EF4-FFF2-40B4-BE49-F238E27FC236}">
                      <a16:creationId xmlns:a16="http://schemas.microsoft.com/office/drawing/2014/main" id="{41F2B8CE-F9D7-40AA-BB44-EB83DAA8DF8E}"/>
                    </a:ext>
                  </a:extLst>
                </p:cNvPr>
                <p:cNvSpPr/>
                <p:nvPr/>
              </p:nvSpPr>
              <p:spPr>
                <a:xfrm rot="3717235">
                  <a:off x="2107285" y="5136177"/>
                  <a:ext cx="814658" cy="278076"/>
                </a:xfrm>
                <a:prstGeom prst="ellipse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0" name="楕円 119">
                  <a:extLst>
                    <a:ext uri="{FF2B5EF4-FFF2-40B4-BE49-F238E27FC236}">
                      <a16:creationId xmlns:a16="http://schemas.microsoft.com/office/drawing/2014/main" id="{69BECEE5-6659-4F24-AB5A-D4C78AA0FD1F}"/>
                    </a:ext>
                  </a:extLst>
                </p:cNvPr>
                <p:cNvSpPr/>
                <p:nvPr/>
              </p:nvSpPr>
              <p:spPr>
                <a:xfrm rot="6915942">
                  <a:off x="5143516" y="5121078"/>
                  <a:ext cx="814658" cy="278076"/>
                </a:xfrm>
                <a:prstGeom prst="ellipse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1" name="楕円 120">
                  <a:extLst>
                    <a:ext uri="{FF2B5EF4-FFF2-40B4-BE49-F238E27FC236}">
                      <a16:creationId xmlns:a16="http://schemas.microsoft.com/office/drawing/2014/main" id="{54DC9726-8641-45CF-B0F5-8698C679E34C}"/>
                    </a:ext>
                  </a:extLst>
                </p:cNvPr>
                <p:cNvSpPr/>
                <p:nvPr/>
              </p:nvSpPr>
              <p:spPr>
                <a:xfrm rot="7750547">
                  <a:off x="5206712" y="5497061"/>
                  <a:ext cx="648813" cy="181856"/>
                </a:xfrm>
                <a:prstGeom prst="ellipse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2" name="楕円 121">
                  <a:extLst>
                    <a:ext uri="{FF2B5EF4-FFF2-40B4-BE49-F238E27FC236}">
                      <a16:creationId xmlns:a16="http://schemas.microsoft.com/office/drawing/2014/main" id="{4259C34C-943B-46D9-9544-01BFBD6F8F4F}"/>
                    </a:ext>
                  </a:extLst>
                </p:cNvPr>
                <p:cNvSpPr/>
                <p:nvPr/>
              </p:nvSpPr>
              <p:spPr>
                <a:xfrm rot="7750547">
                  <a:off x="5237441" y="5544169"/>
                  <a:ext cx="617827" cy="235271"/>
                </a:xfrm>
                <a:prstGeom prst="ellipse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3" name="楕円 122">
                  <a:extLst>
                    <a:ext uri="{FF2B5EF4-FFF2-40B4-BE49-F238E27FC236}">
                      <a16:creationId xmlns:a16="http://schemas.microsoft.com/office/drawing/2014/main" id="{256D2BA7-7662-4BA4-BDD1-DDF7F2E4F788}"/>
                    </a:ext>
                  </a:extLst>
                </p:cNvPr>
                <p:cNvSpPr/>
                <p:nvPr/>
              </p:nvSpPr>
              <p:spPr>
                <a:xfrm rot="6405994">
                  <a:off x="5366899" y="5085999"/>
                  <a:ext cx="241258" cy="96922"/>
                </a:xfrm>
                <a:prstGeom prst="ellipse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4" name="楕円 123">
                  <a:extLst>
                    <a:ext uri="{FF2B5EF4-FFF2-40B4-BE49-F238E27FC236}">
                      <a16:creationId xmlns:a16="http://schemas.microsoft.com/office/drawing/2014/main" id="{77128006-DB35-42A0-AE18-66F8588D5B6E}"/>
                    </a:ext>
                  </a:extLst>
                </p:cNvPr>
                <p:cNvSpPr/>
                <p:nvPr/>
              </p:nvSpPr>
              <p:spPr>
                <a:xfrm rot="6668554">
                  <a:off x="5132755" y="5355923"/>
                  <a:ext cx="510428" cy="141174"/>
                </a:xfrm>
                <a:prstGeom prst="ellipse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5" name="楕円 124">
                  <a:extLst>
                    <a:ext uri="{FF2B5EF4-FFF2-40B4-BE49-F238E27FC236}">
                      <a16:creationId xmlns:a16="http://schemas.microsoft.com/office/drawing/2014/main" id="{7EDD8371-BED4-4CEE-AE19-612D08855B5F}"/>
                    </a:ext>
                  </a:extLst>
                </p:cNvPr>
                <p:cNvSpPr/>
                <p:nvPr/>
              </p:nvSpPr>
              <p:spPr>
                <a:xfrm rot="4157553">
                  <a:off x="2173193" y="4966073"/>
                  <a:ext cx="648813" cy="181856"/>
                </a:xfrm>
                <a:prstGeom prst="ellipse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6" name="楕円 125">
                  <a:extLst>
                    <a:ext uri="{FF2B5EF4-FFF2-40B4-BE49-F238E27FC236}">
                      <a16:creationId xmlns:a16="http://schemas.microsoft.com/office/drawing/2014/main" id="{421E876C-2B00-4F59-9265-CBACB713CE92}"/>
                    </a:ext>
                  </a:extLst>
                </p:cNvPr>
                <p:cNvSpPr/>
                <p:nvPr/>
              </p:nvSpPr>
              <p:spPr>
                <a:xfrm rot="6742509">
                  <a:off x="2160651" y="5443992"/>
                  <a:ext cx="364255" cy="65036"/>
                </a:xfrm>
                <a:prstGeom prst="ellipse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7" name="楕円 126">
                  <a:extLst>
                    <a:ext uri="{FF2B5EF4-FFF2-40B4-BE49-F238E27FC236}">
                      <a16:creationId xmlns:a16="http://schemas.microsoft.com/office/drawing/2014/main" id="{7095FCF5-0F63-48BF-9BA0-129CC0E32209}"/>
                    </a:ext>
                  </a:extLst>
                </p:cNvPr>
                <p:cNvSpPr/>
                <p:nvPr/>
              </p:nvSpPr>
              <p:spPr>
                <a:xfrm rot="2581868">
                  <a:off x="2550287" y="5834971"/>
                  <a:ext cx="211262" cy="66916"/>
                </a:xfrm>
                <a:prstGeom prst="ellipse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8" name="正方形/長方形 127">
                  <a:extLst>
                    <a:ext uri="{FF2B5EF4-FFF2-40B4-BE49-F238E27FC236}">
                      <a16:creationId xmlns:a16="http://schemas.microsoft.com/office/drawing/2014/main" id="{3ACBAB4D-9ABA-4959-95A5-42A83A370B36}"/>
                    </a:ext>
                  </a:extLst>
                </p:cNvPr>
                <p:cNvSpPr/>
                <p:nvPr/>
              </p:nvSpPr>
              <p:spPr>
                <a:xfrm>
                  <a:off x="3666020" y="4462991"/>
                  <a:ext cx="726288" cy="1138770"/>
                </a:xfrm>
                <a:prstGeom prst="rect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9" name="楕円 128">
                  <a:extLst>
                    <a:ext uri="{FF2B5EF4-FFF2-40B4-BE49-F238E27FC236}">
                      <a16:creationId xmlns:a16="http://schemas.microsoft.com/office/drawing/2014/main" id="{07A3BC78-9983-4564-943A-BEA6D6A0CB6E}"/>
                    </a:ext>
                  </a:extLst>
                </p:cNvPr>
                <p:cNvSpPr/>
                <p:nvPr/>
              </p:nvSpPr>
              <p:spPr>
                <a:xfrm rot="5962388">
                  <a:off x="4165996" y="4461008"/>
                  <a:ext cx="454684" cy="158813"/>
                </a:xfrm>
                <a:prstGeom prst="ellipse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0" name="楕円 129">
                  <a:extLst>
                    <a:ext uri="{FF2B5EF4-FFF2-40B4-BE49-F238E27FC236}">
                      <a16:creationId xmlns:a16="http://schemas.microsoft.com/office/drawing/2014/main" id="{102F1226-5C93-4433-8264-11C7BD849DCE}"/>
                    </a:ext>
                  </a:extLst>
                </p:cNvPr>
                <p:cNvSpPr/>
                <p:nvPr/>
              </p:nvSpPr>
              <p:spPr>
                <a:xfrm rot="4139308">
                  <a:off x="3445355" y="4523180"/>
                  <a:ext cx="454684" cy="158813"/>
                </a:xfrm>
                <a:prstGeom prst="ellipse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1" name="二等辺三角形 130">
                  <a:extLst>
                    <a:ext uri="{FF2B5EF4-FFF2-40B4-BE49-F238E27FC236}">
                      <a16:creationId xmlns:a16="http://schemas.microsoft.com/office/drawing/2014/main" id="{2642019B-10F4-4CB2-8CB4-B997D841CC8F}"/>
                    </a:ext>
                  </a:extLst>
                </p:cNvPr>
                <p:cNvSpPr/>
                <p:nvPr/>
              </p:nvSpPr>
              <p:spPr>
                <a:xfrm rot="12752584">
                  <a:off x="3551776" y="5098572"/>
                  <a:ext cx="421936" cy="671378"/>
                </a:xfrm>
                <a:prstGeom prst="triangle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2" name="二等辺三角形 131">
                  <a:extLst>
                    <a:ext uri="{FF2B5EF4-FFF2-40B4-BE49-F238E27FC236}">
                      <a16:creationId xmlns:a16="http://schemas.microsoft.com/office/drawing/2014/main" id="{841AA0F9-CFF2-45A5-97B8-BA4B0FAD3720}"/>
                    </a:ext>
                  </a:extLst>
                </p:cNvPr>
                <p:cNvSpPr/>
                <p:nvPr/>
              </p:nvSpPr>
              <p:spPr>
                <a:xfrm rot="8847416" flipH="1">
                  <a:off x="4096971" y="5120278"/>
                  <a:ext cx="421936" cy="671378"/>
                </a:xfrm>
                <a:prstGeom prst="triangle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3" name="月 132">
                  <a:extLst>
                    <a:ext uri="{FF2B5EF4-FFF2-40B4-BE49-F238E27FC236}">
                      <a16:creationId xmlns:a16="http://schemas.microsoft.com/office/drawing/2014/main" id="{17FE874C-806A-4DC0-A589-2F805935F719}"/>
                    </a:ext>
                  </a:extLst>
                </p:cNvPr>
                <p:cNvSpPr/>
                <p:nvPr/>
              </p:nvSpPr>
              <p:spPr>
                <a:xfrm rot="5400000">
                  <a:off x="3900308" y="5147271"/>
                  <a:ext cx="267053" cy="903581"/>
                </a:xfrm>
                <a:prstGeom prst="moon">
                  <a:avLst>
                    <a:gd name="adj" fmla="val 56284"/>
                  </a:avLst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4" name="月 133">
                  <a:extLst>
                    <a:ext uri="{FF2B5EF4-FFF2-40B4-BE49-F238E27FC236}">
                      <a16:creationId xmlns:a16="http://schemas.microsoft.com/office/drawing/2014/main" id="{0F64AEF4-D253-41D1-8ECB-CF07DDE21BBC}"/>
                    </a:ext>
                  </a:extLst>
                </p:cNvPr>
                <p:cNvSpPr/>
                <p:nvPr/>
              </p:nvSpPr>
              <p:spPr>
                <a:xfrm>
                  <a:off x="4286018" y="4434530"/>
                  <a:ext cx="229931" cy="1304844"/>
                </a:xfrm>
                <a:prstGeom prst="moon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5" name="月 134">
                  <a:extLst>
                    <a:ext uri="{FF2B5EF4-FFF2-40B4-BE49-F238E27FC236}">
                      <a16:creationId xmlns:a16="http://schemas.microsoft.com/office/drawing/2014/main" id="{03201C95-87D7-40ED-8503-727084C10D28}"/>
                    </a:ext>
                  </a:extLst>
                </p:cNvPr>
                <p:cNvSpPr/>
                <p:nvPr/>
              </p:nvSpPr>
              <p:spPr>
                <a:xfrm flipH="1">
                  <a:off x="3545147" y="4525029"/>
                  <a:ext cx="229931" cy="1209850"/>
                </a:xfrm>
                <a:prstGeom prst="moon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137" name="グループ化 136">
              <a:extLst>
                <a:ext uri="{FF2B5EF4-FFF2-40B4-BE49-F238E27FC236}">
                  <a16:creationId xmlns:a16="http://schemas.microsoft.com/office/drawing/2014/main" id="{A48421A9-29F6-424B-BB46-0265C42854BB}"/>
                </a:ext>
              </a:extLst>
            </p:cNvPr>
            <p:cNvGrpSpPr/>
            <p:nvPr/>
          </p:nvGrpSpPr>
          <p:grpSpPr>
            <a:xfrm>
              <a:off x="2619586" y="4275678"/>
              <a:ext cx="2820865" cy="2514342"/>
              <a:chOff x="2619586" y="4275678"/>
              <a:chExt cx="2820865" cy="2514342"/>
            </a:xfrm>
          </p:grpSpPr>
          <p:sp>
            <p:nvSpPr>
              <p:cNvPr id="56" name="円弧 55">
                <a:extLst>
                  <a:ext uri="{FF2B5EF4-FFF2-40B4-BE49-F238E27FC236}">
                    <a16:creationId xmlns:a16="http://schemas.microsoft.com/office/drawing/2014/main" id="{5EF20B6D-E424-4034-A5C4-2BBBD9317A87}"/>
                  </a:ext>
                </a:extLst>
              </p:cNvPr>
              <p:cNvSpPr/>
              <p:nvPr/>
            </p:nvSpPr>
            <p:spPr>
              <a:xfrm rot="12766018">
                <a:off x="2718759" y="5784830"/>
                <a:ext cx="726956" cy="540071"/>
              </a:xfrm>
              <a:prstGeom prst="arc">
                <a:avLst>
                  <a:gd name="adj1" fmla="val 10820780"/>
                  <a:gd name="adj2" fmla="val 148197"/>
                </a:avLst>
              </a:prstGeom>
              <a:solidFill>
                <a:srgbClr val="FBD48D"/>
              </a:solidFill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2" name="円弧 61">
                <a:extLst>
                  <a:ext uri="{FF2B5EF4-FFF2-40B4-BE49-F238E27FC236}">
                    <a16:creationId xmlns:a16="http://schemas.microsoft.com/office/drawing/2014/main" id="{A0105427-01A9-494B-937C-F57D1025C7A1}"/>
                  </a:ext>
                </a:extLst>
              </p:cNvPr>
              <p:cNvSpPr/>
              <p:nvPr/>
            </p:nvSpPr>
            <p:spPr>
              <a:xfrm rot="8833982" flipH="1">
                <a:off x="4618398" y="5745125"/>
                <a:ext cx="726956" cy="540071"/>
              </a:xfrm>
              <a:prstGeom prst="arc">
                <a:avLst>
                  <a:gd name="adj1" fmla="val 10820780"/>
                  <a:gd name="adj2" fmla="val 148197"/>
                </a:avLst>
              </a:prstGeom>
              <a:solidFill>
                <a:srgbClr val="FBD48D"/>
              </a:solidFill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0" name="円弧 59">
                <a:extLst>
                  <a:ext uri="{FF2B5EF4-FFF2-40B4-BE49-F238E27FC236}">
                    <a16:creationId xmlns:a16="http://schemas.microsoft.com/office/drawing/2014/main" id="{D99CFC1F-B847-4193-B2F7-A35536F99457}"/>
                  </a:ext>
                </a:extLst>
              </p:cNvPr>
              <p:cNvSpPr/>
              <p:nvPr/>
            </p:nvSpPr>
            <p:spPr>
              <a:xfrm rot="694286">
                <a:off x="2619586" y="4313798"/>
                <a:ext cx="968597" cy="2476222"/>
              </a:xfrm>
              <a:prstGeom prst="arc">
                <a:avLst>
                  <a:gd name="adj1" fmla="val 16873357"/>
                  <a:gd name="adj2" fmla="val 3448991"/>
                </a:avLst>
              </a:prstGeom>
              <a:solidFill>
                <a:srgbClr val="FBD48D"/>
              </a:solidFill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6" name="円弧 65">
                <a:extLst>
                  <a:ext uri="{FF2B5EF4-FFF2-40B4-BE49-F238E27FC236}">
                    <a16:creationId xmlns:a16="http://schemas.microsoft.com/office/drawing/2014/main" id="{8EE0A904-0B3C-48BF-8965-E117D392694C}"/>
                  </a:ext>
                </a:extLst>
              </p:cNvPr>
              <p:cNvSpPr/>
              <p:nvPr/>
            </p:nvSpPr>
            <p:spPr>
              <a:xfrm rot="20905714" flipH="1">
                <a:off x="4471854" y="4275678"/>
                <a:ext cx="968597" cy="2476222"/>
              </a:xfrm>
              <a:prstGeom prst="arc">
                <a:avLst>
                  <a:gd name="adj1" fmla="val 16873357"/>
                  <a:gd name="adj2" fmla="val 3448991"/>
                </a:avLst>
              </a:prstGeom>
              <a:solidFill>
                <a:srgbClr val="FBD48D"/>
              </a:solidFill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3" name="円弧 62">
                <a:extLst>
                  <a:ext uri="{FF2B5EF4-FFF2-40B4-BE49-F238E27FC236}">
                    <a16:creationId xmlns:a16="http://schemas.microsoft.com/office/drawing/2014/main" id="{4E68C18D-A967-44B7-A029-49CDA530BBAF}"/>
                  </a:ext>
                </a:extLst>
              </p:cNvPr>
              <p:cNvSpPr/>
              <p:nvPr/>
            </p:nvSpPr>
            <p:spPr>
              <a:xfrm rot="16872577">
                <a:off x="2799127" y="6040402"/>
                <a:ext cx="461212" cy="388859"/>
              </a:xfrm>
              <a:prstGeom prst="arc">
                <a:avLst>
                  <a:gd name="adj1" fmla="val 16200000"/>
                  <a:gd name="adj2" fmla="val 19981553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7" name="円弧 66">
                <a:extLst>
                  <a:ext uri="{FF2B5EF4-FFF2-40B4-BE49-F238E27FC236}">
                    <a16:creationId xmlns:a16="http://schemas.microsoft.com/office/drawing/2014/main" id="{28B6D14A-81F5-4F7D-9683-19A72395DD17}"/>
                  </a:ext>
                </a:extLst>
              </p:cNvPr>
              <p:cNvSpPr/>
              <p:nvPr/>
            </p:nvSpPr>
            <p:spPr>
              <a:xfrm rot="16872577">
                <a:off x="3002453" y="6158391"/>
                <a:ext cx="461212" cy="388859"/>
              </a:xfrm>
              <a:prstGeom prst="arc">
                <a:avLst>
                  <a:gd name="adj1" fmla="val 16200000"/>
                  <a:gd name="adj2" fmla="val 19981553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8" name="円弧 67">
                <a:extLst>
                  <a:ext uri="{FF2B5EF4-FFF2-40B4-BE49-F238E27FC236}">
                    <a16:creationId xmlns:a16="http://schemas.microsoft.com/office/drawing/2014/main" id="{83986AB0-698E-4B4B-9011-16CDA30D8878}"/>
                  </a:ext>
                </a:extLst>
              </p:cNvPr>
              <p:cNvSpPr/>
              <p:nvPr/>
            </p:nvSpPr>
            <p:spPr>
              <a:xfrm rot="4727423" flipH="1">
                <a:off x="4610232" y="6136305"/>
                <a:ext cx="461212" cy="388859"/>
              </a:xfrm>
              <a:prstGeom prst="arc">
                <a:avLst>
                  <a:gd name="adj1" fmla="val 16200000"/>
                  <a:gd name="adj2" fmla="val 19981553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9" name="円弧 68">
                <a:extLst>
                  <a:ext uri="{FF2B5EF4-FFF2-40B4-BE49-F238E27FC236}">
                    <a16:creationId xmlns:a16="http://schemas.microsoft.com/office/drawing/2014/main" id="{D7C36C1E-0506-4857-86B2-1ED58B169113}"/>
                  </a:ext>
                </a:extLst>
              </p:cNvPr>
              <p:cNvSpPr/>
              <p:nvPr/>
            </p:nvSpPr>
            <p:spPr>
              <a:xfrm rot="4727423" flipH="1">
                <a:off x="4764924" y="6034543"/>
                <a:ext cx="461212" cy="388859"/>
              </a:xfrm>
              <a:prstGeom prst="arc">
                <a:avLst>
                  <a:gd name="adj1" fmla="val 16200000"/>
                  <a:gd name="adj2" fmla="val 19981553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34544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" name="表 39">
            <a:extLst>
              <a:ext uri="{FF2B5EF4-FFF2-40B4-BE49-F238E27FC236}">
                <a16:creationId xmlns:a16="http://schemas.microsoft.com/office/drawing/2014/main" id="{65EE005F-35A7-40F2-82AB-2A65A99936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996104"/>
              </p:ext>
            </p:extLst>
          </p:nvPr>
        </p:nvGraphicFramePr>
        <p:xfrm>
          <a:off x="10092043" y="1578426"/>
          <a:ext cx="183600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000">
                  <a:extLst>
                    <a:ext uri="{9D8B030D-6E8A-4147-A177-3AD203B41FA5}">
                      <a16:colId xmlns:a16="http://schemas.microsoft.com/office/drawing/2014/main" val="3289083579"/>
                    </a:ext>
                  </a:extLst>
                </a:gridCol>
              </a:tblGrid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dirty="0">
                          <a:solidFill>
                            <a:schemeClr val="bg2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い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243494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b="1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ぬ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3971061"/>
                  </a:ext>
                </a:extLst>
              </a:tr>
            </a:tbl>
          </a:graphicData>
        </a:graphic>
      </p:graphicFrame>
      <p:graphicFrame>
        <p:nvGraphicFramePr>
          <p:cNvPr id="65" name="表 39">
            <a:extLst>
              <a:ext uri="{FF2B5EF4-FFF2-40B4-BE49-F238E27FC236}">
                <a16:creationId xmlns:a16="http://schemas.microsoft.com/office/drawing/2014/main" id="{A36D62E2-C705-4983-B274-77D97891ADC6}"/>
              </a:ext>
            </a:extLst>
          </p:cNvPr>
          <p:cNvGraphicFramePr>
            <a:graphicFrameLocks noGrp="1"/>
          </p:cNvGraphicFramePr>
          <p:nvPr/>
        </p:nvGraphicFramePr>
        <p:xfrm>
          <a:off x="7981006" y="1578426"/>
          <a:ext cx="183600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000">
                  <a:extLst>
                    <a:ext uri="{9D8B030D-6E8A-4147-A177-3AD203B41FA5}">
                      <a16:colId xmlns:a16="http://schemas.microsoft.com/office/drawing/2014/main" val="3289083579"/>
                    </a:ext>
                  </a:extLst>
                </a:gridCol>
              </a:tblGrid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い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243494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b="1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ぬ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3971061"/>
                  </a:ext>
                </a:extLst>
              </a:tr>
            </a:tbl>
          </a:graphicData>
        </a:graphic>
      </p:graphicFrame>
      <p:grpSp>
        <p:nvGrpSpPr>
          <p:cNvPr id="139" name="グループ化 138">
            <a:extLst>
              <a:ext uri="{FF2B5EF4-FFF2-40B4-BE49-F238E27FC236}">
                <a16:creationId xmlns:a16="http://schemas.microsoft.com/office/drawing/2014/main" id="{8096FB41-4488-4D95-827F-08031DF62EC0}"/>
              </a:ext>
            </a:extLst>
          </p:cNvPr>
          <p:cNvGrpSpPr/>
          <p:nvPr/>
        </p:nvGrpSpPr>
        <p:grpSpPr>
          <a:xfrm>
            <a:off x="738099" y="685259"/>
            <a:ext cx="5584403" cy="5995704"/>
            <a:chOff x="1227423" y="794316"/>
            <a:chExt cx="5584403" cy="5995704"/>
          </a:xfrm>
        </p:grpSpPr>
        <p:grpSp>
          <p:nvGrpSpPr>
            <p:cNvPr id="138" name="グループ化 137">
              <a:extLst>
                <a:ext uri="{FF2B5EF4-FFF2-40B4-BE49-F238E27FC236}">
                  <a16:creationId xmlns:a16="http://schemas.microsoft.com/office/drawing/2014/main" id="{E0F034A3-E265-48D3-BEBD-6E3EB8FD1FB0}"/>
                </a:ext>
              </a:extLst>
            </p:cNvPr>
            <p:cNvGrpSpPr/>
            <p:nvPr/>
          </p:nvGrpSpPr>
          <p:grpSpPr>
            <a:xfrm>
              <a:off x="1227423" y="794316"/>
              <a:ext cx="5584403" cy="5467338"/>
              <a:chOff x="1227423" y="794316"/>
              <a:chExt cx="5584403" cy="5467338"/>
            </a:xfrm>
          </p:grpSpPr>
          <p:sp>
            <p:nvSpPr>
              <p:cNvPr id="93" name="二等辺三角形 92">
                <a:extLst>
                  <a:ext uri="{FF2B5EF4-FFF2-40B4-BE49-F238E27FC236}">
                    <a16:creationId xmlns:a16="http://schemas.microsoft.com/office/drawing/2014/main" id="{466A714D-824A-490C-A7BC-0631C1DCDA69}"/>
                  </a:ext>
                </a:extLst>
              </p:cNvPr>
              <p:cNvSpPr/>
              <p:nvPr/>
            </p:nvSpPr>
            <p:spPr>
              <a:xfrm rot="18517232">
                <a:off x="572217" y="1449522"/>
                <a:ext cx="2057935" cy="747524"/>
              </a:xfrm>
              <a:prstGeom prst="triangle">
                <a:avLst/>
              </a:prstGeom>
              <a:solidFill>
                <a:schemeClr val="accent2">
                  <a:lumMod val="50000"/>
                </a:schemeClr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36" name="グループ化 135">
                <a:extLst>
                  <a:ext uri="{FF2B5EF4-FFF2-40B4-BE49-F238E27FC236}">
                    <a16:creationId xmlns:a16="http://schemas.microsoft.com/office/drawing/2014/main" id="{4E083BBB-2724-450B-BD94-61F7E60818AE}"/>
                  </a:ext>
                </a:extLst>
              </p:cNvPr>
              <p:cNvGrpSpPr/>
              <p:nvPr/>
            </p:nvGrpSpPr>
            <p:grpSpPr>
              <a:xfrm>
                <a:off x="2038525" y="796855"/>
                <a:ext cx="4773301" cy="5464799"/>
                <a:chOff x="2038525" y="796855"/>
                <a:chExt cx="4773301" cy="5464799"/>
              </a:xfrm>
            </p:grpSpPr>
            <p:sp>
              <p:nvSpPr>
                <p:cNvPr id="16" name="十二角形 15">
                  <a:extLst>
                    <a:ext uri="{FF2B5EF4-FFF2-40B4-BE49-F238E27FC236}">
                      <a16:creationId xmlns:a16="http://schemas.microsoft.com/office/drawing/2014/main" id="{E0584448-60E8-4BF4-AFAF-C25A533CD734}"/>
                    </a:ext>
                  </a:extLst>
                </p:cNvPr>
                <p:cNvSpPr/>
                <p:nvPr/>
              </p:nvSpPr>
              <p:spPr>
                <a:xfrm>
                  <a:off x="2038525" y="864066"/>
                  <a:ext cx="3951214" cy="2768367"/>
                </a:xfrm>
                <a:prstGeom prst="dodecagon">
                  <a:avLst/>
                </a:prstGeom>
                <a:solidFill>
                  <a:srgbClr val="FBD48D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" name="楕円 17">
                  <a:extLst>
                    <a:ext uri="{FF2B5EF4-FFF2-40B4-BE49-F238E27FC236}">
                      <a16:creationId xmlns:a16="http://schemas.microsoft.com/office/drawing/2014/main" id="{DF01754D-59E9-48AE-9C68-3A8C900A8B67}"/>
                    </a:ext>
                  </a:extLst>
                </p:cNvPr>
                <p:cNvSpPr/>
                <p:nvPr/>
              </p:nvSpPr>
              <p:spPr>
                <a:xfrm>
                  <a:off x="2880855" y="1657380"/>
                  <a:ext cx="645952" cy="235632"/>
                </a:xfrm>
                <a:prstGeom prst="ellipse">
                  <a:avLst/>
                </a:prstGeom>
                <a:solidFill>
                  <a:srgbClr val="FFE3AB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" name="楕円 18">
                  <a:extLst>
                    <a:ext uri="{FF2B5EF4-FFF2-40B4-BE49-F238E27FC236}">
                      <a16:creationId xmlns:a16="http://schemas.microsoft.com/office/drawing/2014/main" id="{D8E6CCD8-6DA6-4C8D-8EDF-779F55AACD57}"/>
                    </a:ext>
                  </a:extLst>
                </p:cNvPr>
                <p:cNvSpPr/>
                <p:nvPr/>
              </p:nvSpPr>
              <p:spPr>
                <a:xfrm>
                  <a:off x="3228439" y="1894874"/>
                  <a:ext cx="425197" cy="442843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0" name="円弧 49">
                  <a:extLst>
                    <a:ext uri="{FF2B5EF4-FFF2-40B4-BE49-F238E27FC236}">
                      <a16:creationId xmlns:a16="http://schemas.microsoft.com/office/drawing/2014/main" id="{83924542-FCB1-46D0-B51B-CFCB867ADE22}"/>
                    </a:ext>
                  </a:extLst>
                </p:cNvPr>
                <p:cNvSpPr/>
                <p:nvPr/>
              </p:nvSpPr>
              <p:spPr>
                <a:xfrm flipH="1">
                  <a:off x="2531739" y="3422465"/>
                  <a:ext cx="811334" cy="2072324"/>
                </a:xfrm>
                <a:prstGeom prst="arc">
                  <a:avLst>
                    <a:gd name="adj1" fmla="val 15853205"/>
                    <a:gd name="adj2" fmla="val 4679443"/>
                  </a:avLst>
                </a:prstGeom>
                <a:solidFill>
                  <a:srgbClr val="FBD48D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53" name="円弧 52">
                  <a:extLst>
                    <a:ext uri="{FF2B5EF4-FFF2-40B4-BE49-F238E27FC236}">
                      <a16:creationId xmlns:a16="http://schemas.microsoft.com/office/drawing/2014/main" id="{86752BB5-C1A3-4322-8CBE-0624A8CDBBD7}"/>
                    </a:ext>
                  </a:extLst>
                </p:cNvPr>
                <p:cNvSpPr/>
                <p:nvPr/>
              </p:nvSpPr>
              <p:spPr>
                <a:xfrm>
                  <a:off x="4706832" y="3417286"/>
                  <a:ext cx="811333" cy="2072324"/>
                </a:xfrm>
                <a:prstGeom prst="arc">
                  <a:avLst>
                    <a:gd name="adj1" fmla="val 15919715"/>
                    <a:gd name="adj2" fmla="val 4679443"/>
                  </a:avLst>
                </a:prstGeom>
                <a:solidFill>
                  <a:srgbClr val="FBD48D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9" name="円弧 48">
                  <a:extLst>
                    <a:ext uri="{FF2B5EF4-FFF2-40B4-BE49-F238E27FC236}">
                      <a16:creationId xmlns:a16="http://schemas.microsoft.com/office/drawing/2014/main" id="{49C36FAE-3C97-4E04-B1FE-8A16318A98E0}"/>
                    </a:ext>
                  </a:extLst>
                </p:cNvPr>
                <p:cNvSpPr/>
                <p:nvPr/>
              </p:nvSpPr>
              <p:spPr>
                <a:xfrm rot="3269043">
                  <a:off x="2006510" y="5213299"/>
                  <a:ext cx="876193" cy="756143"/>
                </a:xfrm>
                <a:prstGeom prst="arc">
                  <a:avLst>
                    <a:gd name="adj1" fmla="val 16200000"/>
                    <a:gd name="adj2" fmla="val 20624534"/>
                  </a:avLst>
                </a:prstGeom>
                <a:solidFill>
                  <a:srgbClr val="FBD48D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5" name="円弧 54">
                  <a:extLst>
                    <a:ext uri="{FF2B5EF4-FFF2-40B4-BE49-F238E27FC236}">
                      <a16:creationId xmlns:a16="http://schemas.microsoft.com/office/drawing/2014/main" id="{7A9CA9BF-12E8-4286-9BB0-A14ADC0F1913}"/>
                    </a:ext>
                  </a:extLst>
                </p:cNvPr>
                <p:cNvSpPr/>
                <p:nvPr/>
              </p:nvSpPr>
              <p:spPr>
                <a:xfrm rot="18330957" flipH="1">
                  <a:off x="5196272" y="5188881"/>
                  <a:ext cx="876193" cy="756143"/>
                </a:xfrm>
                <a:prstGeom prst="arc">
                  <a:avLst>
                    <a:gd name="adj1" fmla="val 16200000"/>
                    <a:gd name="adj2" fmla="val 20624534"/>
                  </a:avLst>
                </a:prstGeom>
                <a:solidFill>
                  <a:srgbClr val="FBD48D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4" name="円弧 53">
                  <a:extLst>
                    <a:ext uri="{FF2B5EF4-FFF2-40B4-BE49-F238E27FC236}">
                      <a16:creationId xmlns:a16="http://schemas.microsoft.com/office/drawing/2014/main" id="{6E102A51-CF73-49ED-AA20-61DD1EB8DD82}"/>
                    </a:ext>
                  </a:extLst>
                </p:cNvPr>
                <p:cNvSpPr/>
                <p:nvPr/>
              </p:nvSpPr>
              <p:spPr>
                <a:xfrm>
                  <a:off x="3501978" y="5625123"/>
                  <a:ext cx="1053274" cy="476161"/>
                </a:xfrm>
                <a:prstGeom prst="arc">
                  <a:avLst>
                    <a:gd name="adj1" fmla="val 11463941"/>
                    <a:gd name="adj2" fmla="val 20980174"/>
                  </a:avLst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0" name="円弧 69">
                  <a:extLst>
                    <a:ext uri="{FF2B5EF4-FFF2-40B4-BE49-F238E27FC236}">
                      <a16:creationId xmlns:a16="http://schemas.microsoft.com/office/drawing/2014/main" id="{A0ADA7A5-9785-4343-AAA5-917E7DB18A6B}"/>
                    </a:ext>
                  </a:extLst>
                </p:cNvPr>
                <p:cNvSpPr/>
                <p:nvPr/>
              </p:nvSpPr>
              <p:spPr>
                <a:xfrm rot="16024284">
                  <a:off x="2082316" y="4537744"/>
                  <a:ext cx="992317" cy="1011334"/>
                </a:xfrm>
                <a:prstGeom prst="arc">
                  <a:avLst>
                    <a:gd name="adj1" fmla="val 12913024"/>
                    <a:gd name="adj2" fmla="val 0"/>
                  </a:avLst>
                </a:prstGeom>
                <a:solidFill>
                  <a:srgbClr val="FBD48D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1" name="円弧 70">
                  <a:extLst>
                    <a:ext uri="{FF2B5EF4-FFF2-40B4-BE49-F238E27FC236}">
                      <a16:creationId xmlns:a16="http://schemas.microsoft.com/office/drawing/2014/main" id="{0FBEBEB6-0D28-453B-AB8D-85ABBF1216EF}"/>
                    </a:ext>
                  </a:extLst>
                </p:cNvPr>
                <p:cNvSpPr/>
                <p:nvPr/>
              </p:nvSpPr>
              <p:spPr>
                <a:xfrm rot="5575716" flipH="1">
                  <a:off x="4987812" y="4551175"/>
                  <a:ext cx="992317" cy="1011334"/>
                </a:xfrm>
                <a:prstGeom prst="arc">
                  <a:avLst>
                    <a:gd name="adj1" fmla="val 12913024"/>
                    <a:gd name="adj2" fmla="val 0"/>
                  </a:avLst>
                </a:prstGeom>
                <a:solidFill>
                  <a:srgbClr val="FBD48D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2" name="円弧 71">
                  <a:extLst>
                    <a:ext uri="{FF2B5EF4-FFF2-40B4-BE49-F238E27FC236}">
                      <a16:creationId xmlns:a16="http://schemas.microsoft.com/office/drawing/2014/main" id="{C0CD60A4-808B-46BD-81FD-4D00DD0D16F8}"/>
                    </a:ext>
                  </a:extLst>
                </p:cNvPr>
                <p:cNvSpPr/>
                <p:nvPr/>
              </p:nvSpPr>
              <p:spPr>
                <a:xfrm rot="11740710">
                  <a:off x="2163538" y="5445253"/>
                  <a:ext cx="695989" cy="561367"/>
                </a:xfrm>
                <a:prstGeom prst="arc">
                  <a:avLst>
                    <a:gd name="adj1" fmla="val 12672792"/>
                    <a:gd name="adj2" fmla="val 2119962"/>
                  </a:avLst>
                </a:prstGeom>
                <a:solidFill>
                  <a:srgbClr val="FBD48D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3" name="円弧 72">
                  <a:extLst>
                    <a:ext uri="{FF2B5EF4-FFF2-40B4-BE49-F238E27FC236}">
                      <a16:creationId xmlns:a16="http://schemas.microsoft.com/office/drawing/2014/main" id="{365A66BB-59BE-4CE2-8E63-BA3E71A36528}"/>
                    </a:ext>
                  </a:extLst>
                </p:cNvPr>
                <p:cNvSpPr/>
                <p:nvPr/>
              </p:nvSpPr>
              <p:spPr>
                <a:xfrm rot="9859290" flipH="1">
                  <a:off x="5184650" y="5438444"/>
                  <a:ext cx="695989" cy="561367"/>
                </a:xfrm>
                <a:prstGeom prst="arc">
                  <a:avLst>
                    <a:gd name="adj1" fmla="val 12672792"/>
                    <a:gd name="adj2" fmla="val 2119962"/>
                  </a:avLst>
                </a:prstGeom>
                <a:solidFill>
                  <a:srgbClr val="FBD48D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4" name="円弧 73">
                  <a:extLst>
                    <a:ext uri="{FF2B5EF4-FFF2-40B4-BE49-F238E27FC236}">
                      <a16:creationId xmlns:a16="http://schemas.microsoft.com/office/drawing/2014/main" id="{A66CD722-4E72-4D53-88DB-711B1DACB200}"/>
                    </a:ext>
                  </a:extLst>
                </p:cNvPr>
                <p:cNvSpPr/>
                <p:nvPr/>
              </p:nvSpPr>
              <p:spPr>
                <a:xfrm rot="4727423" flipH="1">
                  <a:off x="5380488" y="5708479"/>
                  <a:ext cx="461212" cy="388859"/>
                </a:xfrm>
                <a:prstGeom prst="arc">
                  <a:avLst>
                    <a:gd name="adj1" fmla="val 16200000"/>
                    <a:gd name="adj2" fmla="val 19981553"/>
                  </a:avLst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5" name="円弧 74">
                  <a:extLst>
                    <a:ext uri="{FF2B5EF4-FFF2-40B4-BE49-F238E27FC236}">
                      <a16:creationId xmlns:a16="http://schemas.microsoft.com/office/drawing/2014/main" id="{57D7EC57-75DC-4D02-9DBC-E541E960D67B}"/>
                    </a:ext>
                  </a:extLst>
                </p:cNvPr>
                <p:cNvSpPr/>
                <p:nvPr/>
              </p:nvSpPr>
              <p:spPr>
                <a:xfrm rot="4727423" flipH="1">
                  <a:off x="5176031" y="5832527"/>
                  <a:ext cx="461212" cy="388859"/>
                </a:xfrm>
                <a:prstGeom prst="arc">
                  <a:avLst>
                    <a:gd name="adj1" fmla="val 16200000"/>
                    <a:gd name="adj2" fmla="val 19981553"/>
                  </a:avLst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6" name="円弧 75">
                  <a:extLst>
                    <a:ext uri="{FF2B5EF4-FFF2-40B4-BE49-F238E27FC236}">
                      <a16:creationId xmlns:a16="http://schemas.microsoft.com/office/drawing/2014/main" id="{61D7B7CE-9BB5-4EFF-B517-C0EA40B0ADB9}"/>
                    </a:ext>
                  </a:extLst>
                </p:cNvPr>
                <p:cNvSpPr/>
                <p:nvPr/>
              </p:nvSpPr>
              <p:spPr>
                <a:xfrm rot="16872577">
                  <a:off x="2205493" y="5685275"/>
                  <a:ext cx="461212" cy="388859"/>
                </a:xfrm>
                <a:prstGeom prst="arc">
                  <a:avLst>
                    <a:gd name="adj1" fmla="val 16200000"/>
                    <a:gd name="adj2" fmla="val 19981553"/>
                  </a:avLst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7" name="円弧 76">
                  <a:extLst>
                    <a:ext uri="{FF2B5EF4-FFF2-40B4-BE49-F238E27FC236}">
                      <a16:creationId xmlns:a16="http://schemas.microsoft.com/office/drawing/2014/main" id="{E91B9FD0-5DAE-4125-A507-52D3ACF0F386}"/>
                    </a:ext>
                  </a:extLst>
                </p:cNvPr>
                <p:cNvSpPr/>
                <p:nvPr/>
              </p:nvSpPr>
              <p:spPr>
                <a:xfrm rot="16872577">
                  <a:off x="2367058" y="5836618"/>
                  <a:ext cx="461212" cy="388859"/>
                </a:xfrm>
                <a:prstGeom prst="arc">
                  <a:avLst>
                    <a:gd name="adj1" fmla="val 16200000"/>
                    <a:gd name="adj2" fmla="val 19981553"/>
                  </a:avLst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0" name="楕円 79">
                  <a:extLst>
                    <a:ext uri="{FF2B5EF4-FFF2-40B4-BE49-F238E27FC236}">
                      <a16:creationId xmlns:a16="http://schemas.microsoft.com/office/drawing/2014/main" id="{D0131807-86A7-4F87-9D84-BA5FB5EEA107}"/>
                    </a:ext>
                  </a:extLst>
                </p:cNvPr>
                <p:cNvSpPr/>
                <p:nvPr/>
              </p:nvSpPr>
              <p:spPr>
                <a:xfrm>
                  <a:off x="4382257" y="1908386"/>
                  <a:ext cx="425197" cy="442843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5" name="二等辺三角形 94">
                  <a:extLst>
                    <a:ext uri="{FF2B5EF4-FFF2-40B4-BE49-F238E27FC236}">
                      <a16:creationId xmlns:a16="http://schemas.microsoft.com/office/drawing/2014/main" id="{81ED9493-C99B-4460-A41A-CBA1329B432C}"/>
                    </a:ext>
                  </a:extLst>
                </p:cNvPr>
                <p:cNvSpPr/>
                <p:nvPr/>
              </p:nvSpPr>
              <p:spPr>
                <a:xfrm rot="3082768" flipH="1">
                  <a:off x="5409096" y="1452061"/>
                  <a:ext cx="2057935" cy="747524"/>
                </a:xfrm>
                <a:prstGeom prst="triangle">
                  <a:avLst/>
                </a:prstGeom>
                <a:solidFill>
                  <a:schemeClr val="accent2">
                    <a:lumMod val="50000"/>
                  </a:schemeClr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6" name="楕円 95">
                  <a:extLst>
                    <a:ext uri="{FF2B5EF4-FFF2-40B4-BE49-F238E27FC236}">
                      <a16:creationId xmlns:a16="http://schemas.microsoft.com/office/drawing/2014/main" id="{F0C6C1D3-31E0-43E3-BD96-90BD5A249669}"/>
                    </a:ext>
                  </a:extLst>
                </p:cNvPr>
                <p:cNvSpPr/>
                <p:nvPr/>
              </p:nvSpPr>
              <p:spPr>
                <a:xfrm>
                  <a:off x="4509677" y="1666163"/>
                  <a:ext cx="645952" cy="235632"/>
                </a:xfrm>
                <a:prstGeom prst="ellipse">
                  <a:avLst/>
                </a:prstGeom>
                <a:solidFill>
                  <a:srgbClr val="FFE3AB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" name="円弧 42">
                  <a:extLst>
                    <a:ext uri="{FF2B5EF4-FFF2-40B4-BE49-F238E27FC236}">
                      <a16:creationId xmlns:a16="http://schemas.microsoft.com/office/drawing/2014/main" id="{29580BF4-6077-4ACA-B495-DB2AA7A7D0E9}"/>
                    </a:ext>
                  </a:extLst>
                </p:cNvPr>
                <p:cNvSpPr/>
                <p:nvPr/>
              </p:nvSpPr>
              <p:spPr>
                <a:xfrm rot="15463265" flipH="1">
                  <a:off x="3949304" y="2335101"/>
                  <a:ext cx="771595" cy="662390"/>
                </a:xfrm>
                <a:prstGeom prst="arc">
                  <a:avLst>
                    <a:gd name="adj1" fmla="val 16200000"/>
                    <a:gd name="adj2" fmla="val 2745084"/>
                  </a:avLst>
                </a:prstGeom>
                <a:ln w="762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" name="円弧 37">
                  <a:extLst>
                    <a:ext uri="{FF2B5EF4-FFF2-40B4-BE49-F238E27FC236}">
                      <a16:creationId xmlns:a16="http://schemas.microsoft.com/office/drawing/2014/main" id="{EA69CF5A-BEA1-4F40-AA77-2C81CC25BF95}"/>
                    </a:ext>
                  </a:extLst>
                </p:cNvPr>
                <p:cNvSpPr/>
                <p:nvPr/>
              </p:nvSpPr>
              <p:spPr>
                <a:xfrm rot="6136735">
                  <a:off x="3315569" y="2358881"/>
                  <a:ext cx="771595" cy="662390"/>
                </a:xfrm>
                <a:prstGeom prst="arc">
                  <a:avLst>
                    <a:gd name="adj1" fmla="val 16200000"/>
                    <a:gd name="adj2" fmla="val 2745084"/>
                  </a:avLst>
                </a:prstGeom>
                <a:ln w="76200" cap="rnd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" name="楕円 60">
                  <a:extLst>
                    <a:ext uri="{FF2B5EF4-FFF2-40B4-BE49-F238E27FC236}">
                      <a16:creationId xmlns:a16="http://schemas.microsoft.com/office/drawing/2014/main" id="{A0453C9A-98A4-44A1-8A6C-960B1DA91C7A}"/>
                    </a:ext>
                  </a:extLst>
                </p:cNvPr>
                <p:cNvSpPr/>
                <p:nvPr/>
              </p:nvSpPr>
              <p:spPr>
                <a:xfrm>
                  <a:off x="3678548" y="2377585"/>
                  <a:ext cx="671166" cy="334171"/>
                </a:xfrm>
                <a:prstGeom prst="ellipse">
                  <a:avLst/>
                </a:prstGeom>
                <a:solidFill>
                  <a:schemeClr val="accent2">
                    <a:lumMod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9" name="四角形: 1 つの角を切り取る 98">
                  <a:extLst>
                    <a:ext uri="{FF2B5EF4-FFF2-40B4-BE49-F238E27FC236}">
                      <a16:creationId xmlns:a16="http://schemas.microsoft.com/office/drawing/2014/main" id="{DCC0D0BB-9CA9-4CA2-A6E7-63B968F80ABB}"/>
                    </a:ext>
                  </a:extLst>
                </p:cNvPr>
                <p:cNvSpPr/>
                <p:nvPr/>
              </p:nvSpPr>
              <p:spPr>
                <a:xfrm rot="20216222">
                  <a:off x="2944132" y="3434740"/>
                  <a:ext cx="637600" cy="1162975"/>
                </a:xfrm>
                <a:prstGeom prst="snip1Rect">
                  <a:avLst>
                    <a:gd name="adj" fmla="val 50000"/>
                  </a:avLst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0" name="四角形: 1 つの角を切り取る 99">
                  <a:extLst>
                    <a:ext uri="{FF2B5EF4-FFF2-40B4-BE49-F238E27FC236}">
                      <a16:creationId xmlns:a16="http://schemas.microsoft.com/office/drawing/2014/main" id="{5E2D8E8C-3BC4-4A4D-8D50-5111D2CC3465}"/>
                    </a:ext>
                  </a:extLst>
                </p:cNvPr>
                <p:cNvSpPr/>
                <p:nvPr/>
              </p:nvSpPr>
              <p:spPr>
                <a:xfrm rot="1459699" flipH="1">
                  <a:off x="4449163" y="3434621"/>
                  <a:ext cx="684399" cy="1162975"/>
                </a:xfrm>
                <a:prstGeom prst="snip1Rect">
                  <a:avLst>
                    <a:gd name="adj" fmla="val 50000"/>
                  </a:avLst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01" name="正方形/長方形 100">
                  <a:extLst>
                    <a:ext uri="{FF2B5EF4-FFF2-40B4-BE49-F238E27FC236}">
                      <a16:creationId xmlns:a16="http://schemas.microsoft.com/office/drawing/2014/main" id="{3B4A5AC9-4F8C-4741-B314-F05C205E8666}"/>
                    </a:ext>
                  </a:extLst>
                </p:cNvPr>
                <p:cNvSpPr/>
                <p:nvPr/>
              </p:nvSpPr>
              <p:spPr>
                <a:xfrm>
                  <a:off x="2737295" y="4016288"/>
                  <a:ext cx="782869" cy="1316871"/>
                </a:xfrm>
                <a:prstGeom prst="rect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2" name="正方形/長方形 101">
                  <a:extLst>
                    <a:ext uri="{FF2B5EF4-FFF2-40B4-BE49-F238E27FC236}">
                      <a16:creationId xmlns:a16="http://schemas.microsoft.com/office/drawing/2014/main" id="{C2F6FD00-154E-47D1-A201-B6C7380FFCC6}"/>
                    </a:ext>
                  </a:extLst>
                </p:cNvPr>
                <p:cNvSpPr/>
                <p:nvPr/>
              </p:nvSpPr>
              <p:spPr>
                <a:xfrm>
                  <a:off x="4546037" y="3975229"/>
                  <a:ext cx="758528" cy="1316871"/>
                </a:xfrm>
                <a:prstGeom prst="rect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3" name="正方形/長方形 102">
                  <a:extLst>
                    <a:ext uri="{FF2B5EF4-FFF2-40B4-BE49-F238E27FC236}">
                      <a16:creationId xmlns:a16="http://schemas.microsoft.com/office/drawing/2014/main" id="{4E69AB42-2335-430E-B1B4-9434C3306FB1}"/>
                    </a:ext>
                  </a:extLst>
                </p:cNvPr>
                <p:cNvSpPr/>
                <p:nvPr/>
              </p:nvSpPr>
              <p:spPr>
                <a:xfrm>
                  <a:off x="3430233" y="3656965"/>
                  <a:ext cx="1188014" cy="811561"/>
                </a:xfrm>
                <a:prstGeom prst="rect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4" name="正方形/長方形 103">
                  <a:extLst>
                    <a:ext uri="{FF2B5EF4-FFF2-40B4-BE49-F238E27FC236}">
                      <a16:creationId xmlns:a16="http://schemas.microsoft.com/office/drawing/2014/main" id="{FCBC8A52-3F07-4B13-8E15-AD4E59CEF9AB}"/>
                    </a:ext>
                  </a:extLst>
                </p:cNvPr>
                <p:cNvSpPr/>
                <p:nvPr/>
              </p:nvSpPr>
              <p:spPr>
                <a:xfrm rot="20216268">
                  <a:off x="2884063" y="5163625"/>
                  <a:ext cx="444518" cy="811561"/>
                </a:xfrm>
                <a:prstGeom prst="rect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5" name="正方形/長方形 104">
                  <a:extLst>
                    <a:ext uri="{FF2B5EF4-FFF2-40B4-BE49-F238E27FC236}">
                      <a16:creationId xmlns:a16="http://schemas.microsoft.com/office/drawing/2014/main" id="{D3F95C82-D405-48DD-A6C9-D2BD2D0DC0C7}"/>
                    </a:ext>
                  </a:extLst>
                </p:cNvPr>
                <p:cNvSpPr/>
                <p:nvPr/>
              </p:nvSpPr>
              <p:spPr>
                <a:xfrm rot="1383732" flipH="1">
                  <a:off x="4747407" y="5148097"/>
                  <a:ext cx="444518" cy="811561"/>
                </a:xfrm>
                <a:prstGeom prst="rect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8" name="楕円 107">
                  <a:extLst>
                    <a:ext uri="{FF2B5EF4-FFF2-40B4-BE49-F238E27FC236}">
                      <a16:creationId xmlns:a16="http://schemas.microsoft.com/office/drawing/2014/main" id="{6DA2EEFE-BF44-40AB-8F24-D136F3D0D9CF}"/>
                    </a:ext>
                  </a:extLst>
                </p:cNvPr>
                <p:cNvSpPr/>
                <p:nvPr/>
              </p:nvSpPr>
              <p:spPr>
                <a:xfrm>
                  <a:off x="3410265" y="2064162"/>
                  <a:ext cx="169464" cy="16163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9" name="楕円 108">
                  <a:extLst>
                    <a:ext uri="{FF2B5EF4-FFF2-40B4-BE49-F238E27FC236}">
                      <a16:creationId xmlns:a16="http://schemas.microsoft.com/office/drawing/2014/main" id="{961E4DB2-B56F-4991-92E5-6B1A623F86C0}"/>
                    </a:ext>
                  </a:extLst>
                </p:cNvPr>
                <p:cNvSpPr/>
                <p:nvPr/>
              </p:nvSpPr>
              <p:spPr>
                <a:xfrm>
                  <a:off x="4448783" y="2064162"/>
                  <a:ext cx="169464" cy="16163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0" name="楕円 109">
                  <a:extLst>
                    <a:ext uri="{FF2B5EF4-FFF2-40B4-BE49-F238E27FC236}">
                      <a16:creationId xmlns:a16="http://schemas.microsoft.com/office/drawing/2014/main" id="{2E87DC0E-980E-41C1-9325-3A8C8F548F40}"/>
                    </a:ext>
                  </a:extLst>
                </p:cNvPr>
                <p:cNvSpPr/>
                <p:nvPr/>
              </p:nvSpPr>
              <p:spPr>
                <a:xfrm rot="2572237">
                  <a:off x="2795856" y="5687793"/>
                  <a:ext cx="639842" cy="337950"/>
                </a:xfrm>
                <a:prstGeom prst="ellipse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1" name="楕円 110">
                  <a:extLst>
                    <a:ext uri="{FF2B5EF4-FFF2-40B4-BE49-F238E27FC236}">
                      <a16:creationId xmlns:a16="http://schemas.microsoft.com/office/drawing/2014/main" id="{21B2AB2D-9310-405D-8F70-60F032208FFD}"/>
                    </a:ext>
                  </a:extLst>
                </p:cNvPr>
                <p:cNvSpPr/>
                <p:nvPr/>
              </p:nvSpPr>
              <p:spPr>
                <a:xfrm rot="2572237">
                  <a:off x="2782062" y="5859232"/>
                  <a:ext cx="681726" cy="278076"/>
                </a:xfrm>
                <a:prstGeom prst="ellipse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2" name="楕円 111">
                  <a:extLst>
                    <a:ext uri="{FF2B5EF4-FFF2-40B4-BE49-F238E27FC236}">
                      <a16:creationId xmlns:a16="http://schemas.microsoft.com/office/drawing/2014/main" id="{235456A1-DD16-40DA-8461-70C6DBFB515B}"/>
                    </a:ext>
                  </a:extLst>
                </p:cNvPr>
                <p:cNvSpPr/>
                <p:nvPr/>
              </p:nvSpPr>
              <p:spPr>
                <a:xfrm rot="7911398">
                  <a:off x="2751764" y="5692321"/>
                  <a:ext cx="453868" cy="265406"/>
                </a:xfrm>
                <a:prstGeom prst="ellipse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3" name="楕円 112">
                  <a:extLst>
                    <a:ext uri="{FF2B5EF4-FFF2-40B4-BE49-F238E27FC236}">
                      <a16:creationId xmlns:a16="http://schemas.microsoft.com/office/drawing/2014/main" id="{977BE071-FB69-4EEC-A531-CCCDEA267102}"/>
                    </a:ext>
                  </a:extLst>
                </p:cNvPr>
                <p:cNvSpPr/>
                <p:nvPr/>
              </p:nvSpPr>
              <p:spPr>
                <a:xfrm rot="13688602" flipH="1">
                  <a:off x="4874850" y="5725960"/>
                  <a:ext cx="453868" cy="269444"/>
                </a:xfrm>
                <a:prstGeom prst="ellipse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4" name="楕円 113">
                  <a:extLst>
                    <a:ext uri="{FF2B5EF4-FFF2-40B4-BE49-F238E27FC236}">
                      <a16:creationId xmlns:a16="http://schemas.microsoft.com/office/drawing/2014/main" id="{767FA657-9E0E-4F16-ABA2-2674C59F7529}"/>
                    </a:ext>
                  </a:extLst>
                </p:cNvPr>
                <p:cNvSpPr/>
                <p:nvPr/>
              </p:nvSpPr>
              <p:spPr>
                <a:xfrm rot="19027763" flipH="1">
                  <a:off x="4589381" y="5809438"/>
                  <a:ext cx="711614" cy="278076"/>
                </a:xfrm>
                <a:prstGeom prst="ellipse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5" name="楕円 114">
                  <a:extLst>
                    <a:ext uri="{FF2B5EF4-FFF2-40B4-BE49-F238E27FC236}">
                      <a16:creationId xmlns:a16="http://schemas.microsoft.com/office/drawing/2014/main" id="{31878167-1147-49FA-9DCB-DC15592B71D6}"/>
                    </a:ext>
                  </a:extLst>
                </p:cNvPr>
                <p:cNvSpPr/>
                <p:nvPr/>
              </p:nvSpPr>
              <p:spPr>
                <a:xfrm rot="5400000">
                  <a:off x="2792238" y="5578143"/>
                  <a:ext cx="171465" cy="45719"/>
                </a:xfrm>
                <a:prstGeom prst="ellipse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6" name="楕円 115">
                  <a:extLst>
                    <a:ext uri="{FF2B5EF4-FFF2-40B4-BE49-F238E27FC236}">
                      <a16:creationId xmlns:a16="http://schemas.microsoft.com/office/drawing/2014/main" id="{3B685A88-6283-4658-9EB1-60A450AFD6FF}"/>
                    </a:ext>
                  </a:extLst>
                </p:cNvPr>
                <p:cNvSpPr/>
                <p:nvPr/>
              </p:nvSpPr>
              <p:spPr>
                <a:xfrm rot="5400000">
                  <a:off x="5047438" y="5586987"/>
                  <a:ext cx="255456" cy="91780"/>
                </a:xfrm>
                <a:prstGeom prst="ellipse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7" name="楕円 116">
                  <a:extLst>
                    <a:ext uri="{FF2B5EF4-FFF2-40B4-BE49-F238E27FC236}">
                      <a16:creationId xmlns:a16="http://schemas.microsoft.com/office/drawing/2014/main" id="{8C9E5AB9-9347-4E28-A4C6-1F855DF0C343}"/>
                    </a:ext>
                  </a:extLst>
                </p:cNvPr>
                <p:cNvSpPr/>
                <p:nvPr/>
              </p:nvSpPr>
              <p:spPr>
                <a:xfrm rot="3610942">
                  <a:off x="5053302" y="5705643"/>
                  <a:ext cx="287319" cy="83379"/>
                </a:xfrm>
                <a:prstGeom prst="ellipse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8" name="楕円 117">
                  <a:extLst>
                    <a:ext uri="{FF2B5EF4-FFF2-40B4-BE49-F238E27FC236}">
                      <a16:creationId xmlns:a16="http://schemas.microsoft.com/office/drawing/2014/main" id="{D5DB60F9-234B-4A22-ACC1-14938D8A10BF}"/>
                    </a:ext>
                  </a:extLst>
                </p:cNvPr>
                <p:cNvSpPr/>
                <p:nvPr/>
              </p:nvSpPr>
              <p:spPr>
                <a:xfrm rot="3440512">
                  <a:off x="2228126" y="5450311"/>
                  <a:ext cx="654720" cy="325008"/>
                </a:xfrm>
                <a:prstGeom prst="ellipse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9" name="楕円 118">
                  <a:extLst>
                    <a:ext uri="{FF2B5EF4-FFF2-40B4-BE49-F238E27FC236}">
                      <a16:creationId xmlns:a16="http://schemas.microsoft.com/office/drawing/2014/main" id="{41F2B8CE-F9D7-40AA-BB44-EB83DAA8DF8E}"/>
                    </a:ext>
                  </a:extLst>
                </p:cNvPr>
                <p:cNvSpPr/>
                <p:nvPr/>
              </p:nvSpPr>
              <p:spPr>
                <a:xfrm rot="3717235">
                  <a:off x="2107285" y="5136177"/>
                  <a:ext cx="814658" cy="278076"/>
                </a:xfrm>
                <a:prstGeom prst="ellipse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0" name="楕円 119">
                  <a:extLst>
                    <a:ext uri="{FF2B5EF4-FFF2-40B4-BE49-F238E27FC236}">
                      <a16:creationId xmlns:a16="http://schemas.microsoft.com/office/drawing/2014/main" id="{69BECEE5-6659-4F24-AB5A-D4C78AA0FD1F}"/>
                    </a:ext>
                  </a:extLst>
                </p:cNvPr>
                <p:cNvSpPr/>
                <p:nvPr/>
              </p:nvSpPr>
              <p:spPr>
                <a:xfrm rot="6915942">
                  <a:off x="5143516" y="5121078"/>
                  <a:ext cx="814658" cy="278076"/>
                </a:xfrm>
                <a:prstGeom prst="ellipse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1" name="楕円 120">
                  <a:extLst>
                    <a:ext uri="{FF2B5EF4-FFF2-40B4-BE49-F238E27FC236}">
                      <a16:creationId xmlns:a16="http://schemas.microsoft.com/office/drawing/2014/main" id="{54DC9726-8641-45CF-B0F5-8698C679E34C}"/>
                    </a:ext>
                  </a:extLst>
                </p:cNvPr>
                <p:cNvSpPr/>
                <p:nvPr/>
              </p:nvSpPr>
              <p:spPr>
                <a:xfrm rot="7750547">
                  <a:off x="5206712" y="5497061"/>
                  <a:ext cx="648813" cy="181856"/>
                </a:xfrm>
                <a:prstGeom prst="ellipse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2" name="楕円 121">
                  <a:extLst>
                    <a:ext uri="{FF2B5EF4-FFF2-40B4-BE49-F238E27FC236}">
                      <a16:creationId xmlns:a16="http://schemas.microsoft.com/office/drawing/2014/main" id="{4259C34C-943B-46D9-9544-01BFBD6F8F4F}"/>
                    </a:ext>
                  </a:extLst>
                </p:cNvPr>
                <p:cNvSpPr/>
                <p:nvPr/>
              </p:nvSpPr>
              <p:spPr>
                <a:xfrm rot="7750547">
                  <a:off x="5237441" y="5544169"/>
                  <a:ext cx="617827" cy="235271"/>
                </a:xfrm>
                <a:prstGeom prst="ellipse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3" name="楕円 122">
                  <a:extLst>
                    <a:ext uri="{FF2B5EF4-FFF2-40B4-BE49-F238E27FC236}">
                      <a16:creationId xmlns:a16="http://schemas.microsoft.com/office/drawing/2014/main" id="{256D2BA7-7662-4BA4-BDD1-DDF7F2E4F788}"/>
                    </a:ext>
                  </a:extLst>
                </p:cNvPr>
                <p:cNvSpPr/>
                <p:nvPr/>
              </p:nvSpPr>
              <p:spPr>
                <a:xfrm rot="6405994">
                  <a:off x="5366899" y="5085999"/>
                  <a:ext cx="241258" cy="96922"/>
                </a:xfrm>
                <a:prstGeom prst="ellipse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4" name="楕円 123">
                  <a:extLst>
                    <a:ext uri="{FF2B5EF4-FFF2-40B4-BE49-F238E27FC236}">
                      <a16:creationId xmlns:a16="http://schemas.microsoft.com/office/drawing/2014/main" id="{77128006-DB35-42A0-AE18-66F8588D5B6E}"/>
                    </a:ext>
                  </a:extLst>
                </p:cNvPr>
                <p:cNvSpPr/>
                <p:nvPr/>
              </p:nvSpPr>
              <p:spPr>
                <a:xfrm rot="6668554">
                  <a:off x="5132755" y="5355923"/>
                  <a:ext cx="510428" cy="141174"/>
                </a:xfrm>
                <a:prstGeom prst="ellipse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5" name="楕円 124">
                  <a:extLst>
                    <a:ext uri="{FF2B5EF4-FFF2-40B4-BE49-F238E27FC236}">
                      <a16:creationId xmlns:a16="http://schemas.microsoft.com/office/drawing/2014/main" id="{7EDD8371-BED4-4CEE-AE19-612D08855B5F}"/>
                    </a:ext>
                  </a:extLst>
                </p:cNvPr>
                <p:cNvSpPr/>
                <p:nvPr/>
              </p:nvSpPr>
              <p:spPr>
                <a:xfrm rot="4157553">
                  <a:off x="2173193" y="4966073"/>
                  <a:ext cx="648813" cy="181856"/>
                </a:xfrm>
                <a:prstGeom prst="ellipse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6" name="楕円 125">
                  <a:extLst>
                    <a:ext uri="{FF2B5EF4-FFF2-40B4-BE49-F238E27FC236}">
                      <a16:creationId xmlns:a16="http://schemas.microsoft.com/office/drawing/2014/main" id="{421E876C-2B00-4F59-9265-CBACB713CE92}"/>
                    </a:ext>
                  </a:extLst>
                </p:cNvPr>
                <p:cNvSpPr/>
                <p:nvPr/>
              </p:nvSpPr>
              <p:spPr>
                <a:xfrm rot="6742509">
                  <a:off x="2160651" y="5443992"/>
                  <a:ext cx="364255" cy="65036"/>
                </a:xfrm>
                <a:prstGeom prst="ellipse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7" name="楕円 126">
                  <a:extLst>
                    <a:ext uri="{FF2B5EF4-FFF2-40B4-BE49-F238E27FC236}">
                      <a16:creationId xmlns:a16="http://schemas.microsoft.com/office/drawing/2014/main" id="{7095FCF5-0F63-48BF-9BA0-129CC0E32209}"/>
                    </a:ext>
                  </a:extLst>
                </p:cNvPr>
                <p:cNvSpPr/>
                <p:nvPr/>
              </p:nvSpPr>
              <p:spPr>
                <a:xfrm rot="2581868">
                  <a:off x="2550287" y="5834971"/>
                  <a:ext cx="211262" cy="66916"/>
                </a:xfrm>
                <a:prstGeom prst="ellipse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8" name="正方形/長方形 127">
                  <a:extLst>
                    <a:ext uri="{FF2B5EF4-FFF2-40B4-BE49-F238E27FC236}">
                      <a16:creationId xmlns:a16="http://schemas.microsoft.com/office/drawing/2014/main" id="{3ACBAB4D-9ABA-4959-95A5-42A83A370B36}"/>
                    </a:ext>
                  </a:extLst>
                </p:cNvPr>
                <p:cNvSpPr/>
                <p:nvPr/>
              </p:nvSpPr>
              <p:spPr>
                <a:xfrm>
                  <a:off x="3666020" y="4462991"/>
                  <a:ext cx="726288" cy="1138770"/>
                </a:xfrm>
                <a:prstGeom prst="rect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9" name="楕円 128">
                  <a:extLst>
                    <a:ext uri="{FF2B5EF4-FFF2-40B4-BE49-F238E27FC236}">
                      <a16:creationId xmlns:a16="http://schemas.microsoft.com/office/drawing/2014/main" id="{07A3BC78-9983-4564-943A-BEA6D6A0CB6E}"/>
                    </a:ext>
                  </a:extLst>
                </p:cNvPr>
                <p:cNvSpPr/>
                <p:nvPr/>
              </p:nvSpPr>
              <p:spPr>
                <a:xfrm rot="5962388">
                  <a:off x="4165996" y="4461008"/>
                  <a:ext cx="454684" cy="158813"/>
                </a:xfrm>
                <a:prstGeom prst="ellipse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0" name="楕円 129">
                  <a:extLst>
                    <a:ext uri="{FF2B5EF4-FFF2-40B4-BE49-F238E27FC236}">
                      <a16:creationId xmlns:a16="http://schemas.microsoft.com/office/drawing/2014/main" id="{102F1226-5C93-4433-8264-11C7BD849DCE}"/>
                    </a:ext>
                  </a:extLst>
                </p:cNvPr>
                <p:cNvSpPr/>
                <p:nvPr/>
              </p:nvSpPr>
              <p:spPr>
                <a:xfrm rot="4139308">
                  <a:off x="3445355" y="4523180"/>
                  <a:ext cx="454684" cy="158813"/>
                </a:xfrm>
                <a:prstGeom prst="ellipse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1" name="二等辺三角形 130">
                  <a:extLst>
                    <a:ext uri="{FF2B5EF4-FFF2-40B4-BE49-F238E27FC236}">
                      <a16:creationId xmlns:a16="http://schemas.microsoft.com/office/drawing/2014/main" id="{2642019B-10F4-4CB2-8CB4-B997D841CC8F}"/>
                    </a:ext>
                  </a:extLst>
                </p:cNvPr>
                <p:cNvSpPr/>
                <p:nvPr/>
              </p:nvSpPr>
              <p:spPr>
                <a:xfrm rot="12752584">
                  <a:off x="3551776" y="5098572"/>
                  <a:ext cx="421936" cy="671378"/>
                </a:xfrm>
                <a:prstGeom prst="triangle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2" name="二等辺三角形 131">
                  <a:extLst>
                    <a:ext uri="{FF2B5EF4-FFF2-40B4-BE49-F238E27FC236}">
                      <a16:creationId xmlns:a16="http://schemas.microsoft.com/office/drawing/2014/main" id="{841AA0F9-CFF2-45A5-97B8-BA4B0FAD3720}"/>
                    </a:ext>
                  </a:extLst>
                </p:cNvPr>
                <p:cNvSpPr/>
                <p:nvPr/>
              </p:nvSpPr>
              <p:spPr>
                <a:xfrm rot="8847416" flipH="1">
                  <a:off x="4096971" y="5120278"/>
                  <a:ext cx="421936" cy="671378"/>
                </a:xfrm>
                <a:prstGeom prst="triangle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3" name="月 132">
                  <a:extLst>
                    <a:ext uri="{FF2B5EF4-FFF2-40B4-BE49-F238E27FC236}">
                      <a16:creationId xmlns:a16="http://schemas.microsoft.com/office/drawing/2014/main" id="{17FE874C-806A-4DC0-A589-2F805935F719}"/>
                    </a:ext>
                  </a:extLst>
                </p:cNvPr>
                <p:cNvSpPr/>
                <p:nvPr/>
              </p:nvSpPr>
              <p:spPr>
                <a:xfrm rot="5400000">
                  <a:off x="3900308" y="5147271"/>
                  <a:ext cx="267053" cy="903581"/>
                </a:xfrm>
                <a:prstGeom prst="moon">
                  <a:avLst>
                    <a:gd name="adj" fmla="val 56284"/>
                  </a:avLst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4" name="月 133">
                  <a:extLst>
                    <a:ext uri="{FF2B5EF4-FFF2-40B4-BE49-F238E27FC236}">
                      <a16:creationId xmlns:a16="http://schemas.microsoft.com/office/drawing/2014/main" id="{0F64AEF4-D253-41D1-8ECB-CF07DDE21BBC}"/>
                    </a:ext>
                  </a:extLst>
                </p:cNvPr>
                <p:cNvSpPr/>
                <p:nvPr/>
              </p:nvSpPr>
              <p:spPr>
                <a:xfrm>
                  <a:off x="4286018" y="4434530"/>
                  <a:ext cx="229931" cy="1304844"/>
                </a:xfrm>
                <a:prstGeom prst="moon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5" name="月 134">
                  <a:extLst>
                    <a:ext uri="{FF2B5EF4-FFF2-40B4-BE49-F238E27FC236}">
                      <a16:creationId xmlns:a16="http://schemas.microsoft.com/office/drawing/2014/main" id="{03201C95-87D7-40ED-8503-727084C10D28}"/>
                    </a:ext>
                  </a:extLst>
                </p:cNvPr>
                <p:cNvSpPr/>
                <p:nvPr/>
              </p:nvSpPr>
              <p:spPr>
                <a:xfrm flipH="1">
                  <a:off x="3545147" y="4525029"/>
                  <a:ext cx="229931" cy="1209850"/>
                </a:xfrm>
                <a:prstGeom prst="moon">
                  <a:avLst/>
                </a:prstGeom>
                <a:solidFill>
                  <a:srgbClr val="FBD4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137" name="グループ化 136">
              <a:extLst>
                <a:ext uri="{FF2B5EF4-FFF2-40B4-BE49-F238E27FC236}">
                  <a16:creationId xmlns:a16="http://schemas.microsoft.com/office/drawing/2014/main" id="{A48421A9-29F6-424B-BB46-0265C42854BB}"/>
                </a:ext>
              </a:extLst>
            </p:cNvPr>
            <p:cNvGrpSpPr/>
            <p:nvPr/>
          </p:nvGrpSpPr>
          <p:grpSpPr>
            <a:xfrm>
              <a:off x="2619586" y="4275678"/>
              <a:ext cx="2820865" cy="2514342"/>
              <a:chOff x="2619586" y="4275678"/>
              <a:chExt cx="2820865" cy="2514342"/>
            </a:xfrm>
          </p:grpSpPr>
          <p:sp>
            <p:nvSpPr>
              <p:cNvPr id="56" name="円弧 55">
                <a:extLst>
                  <a:ext uri="{FF2B5EF4-FFF2-40B4-BE49-F238E27FC236}">
                    <a16:creationId xmlns:a16="http://schemas.microsoft.com/office/drawing/2014/main" id="{5EF20B6D-E424-4034-A5C4-2BBBD9317A87}"/>
                  </a:ext>
                </a:extLst>
              </p:cNvPr>
              <p:cNvSpPr/>
              <p:nvPr/>
            </p:nvSpPr>
            <p:spPr>
              <a:xfrm rot="12766018">
                <a:off x="2718759" y="5784830"/>
                <a:ext cx="726956" cy="540071"/>
              </a:xfrm>
              <a:prstGeom prst="arc">
                <a:avLst>
                  <a:gd name="adj1" fmla="val 10820780"/>
                  <a:gd name="adj2" fmla="val 148197"/>
                </a:avLst>
              </a:prstGeom>
              <a:solidFill>
                <a:srgbClr val="FBD48D"/>
              </a:solidFill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2" name="円弧 61">
                <a:extLst>
                  <a:ext uri="{FF2B5EF4-FFF2-40B4-BE49-F238E27FC236}">
                    <a16:creationId xmlns:a16="http://schemas.microsoft.com/office/drawing/2014/main" id="{A0105427-01A9-494B-937C-F57D1025C7A1}"/>
                  </a:ext>
                </a:extLst>
              </p:cNvPr>
              <p:cNvSpPr/>
              <p:nvPr/>
            </p:nvSpPr>
            <p:spPr>
              <a:xfrm rot="8833982" flipH="1">
                <a:off x="4618398" y="5745125"/>
                <a:ext cx="726956" cy="540071"/>
              </a:xfrm>
              <a:prstGeom prst="arc">
                <a:avLst>
                  <a:gd name="adj1" fmla="val 10820780"/>
                  <a:gd name="adj2" fmla="val 148197"/>
                </a:avLst>
              </a:prstGeom>
              <a:solidFill>
                <a:srgbClr val="FBD48D"/>
              </a:solidFill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0" name="円弧 59">
                <a:extLst>
                  <a:ext uri="{FF2B5EF4-FFF2-40B4-BE49-F238E27FC236}">
                    <a16:creationId xmlns:a16="http://schemas.microsoft.com/office/drawing/2014/main" id="{D99CFC1F-B847-4193-B2F7-A35536F99457}"/>
                  </a:ext>
                </a:extLst>
              </p:cNvPr>
              <p:cNvSpPr/>
              <p:nvPr/>
            </p:nvSpPr>
            <p:spPr>
              <a:xfrm rot="694286">
                <a:off x="2619586" y="4313798"/>
                <a:ext cx="968597" cy="2476222"/>
              </a:xfrm>
              <a:prstGeom prst="arc">
                <a:avLst>
                  <a:gd name="adj1" fmla="val 16873357"/>
                  <a:gd name="adj2" fmla="val 3448991"/>
                </a:avLst>
              </a:prstGeom>
              <a:solidFill>
                <a:srgbClr val="FBD48D"/>
              </a:solidFill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6" name="円弧 65">
                <a:extLst>
                  <a:ext uri="{FF2B5EF4-FFF2-40B4-BE49-F238E27FC236}">
                    <a16:creationId xmlns:a16="http://schemas.microsoft.com/office/drawing/2014/main" id="{8EE0A904-0B3C-48BF-8965-E117D392694C}"/>
                  </a:ext>
                </a:extLst>
              </p:cNvPr>
              <p:cNvSpPr/>
              <p:nvPr/>
            </p:nvSpPr>
            <p:spPr>
              <a:xfrm rot="20905714" flipH="1">
                <a:off x="4471854" y="4275678"/>
                <a:ext cx="968597" cy="2476222"/>
              </a:xfrm>
              <a:prstGeom prst="arc">
                <a:avLst>
                  <a:gd name="adj1" fmla="val 16873357"/>
                  <a:gd name="adj2" fmla="val 3448991"/>
                </a:avLst>
              </a:prstGeom>
              <a:solidFill>
                <a:srgbClr val="FBD48D"/>
              </a:solidFill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3" name="円弧 62">
                <a:extLst>
                  <a:ext uri="{FF2B5EF4-FFF2-40B4-BE49-F238E27FC236}">
                    <a16:creationId xmlns:a16="http://schemas.microsoft.com/office/drawing/2014/main" id="{4E68C18D-A967-44B7-A029-49CDA530BBAF}"/>
                  </a:ext>
                </a:extLst>
              </p:cNvPr>
              <p:cNvSpPr/>
              <p:nvPr/>
            </p:nvSpPr>
            <p:spPr>
              <a:xfrm rot="16872577">
                <a:off x="2799127" y="6040402"/>
                <a:ext cx="461212" cy="388859"/>
              </a:xfrm>
              <a:prstGeom prst="arc">
                <a:avLst>
                  <a:gd name="adj1" fmla="val 16200000"/>
                  <a:gd name="adj2" fmla="val 19981553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7" name="円弧 66">
                <a:extLst>
                  <a:ext uri="{FF2B5EF4-FFF2-40B4-BE49-F238E27FC236}">
                    <a16:creationId xmlns:a16="http://schemas.microsoft.com/office/drawing/2014/main" id="{28B6D14A-81F5-4F7D-9683-19A72395DD17}"/>
                  </a:ext>
                </a:extLst>
              </p:cNvPr>
              <p:cNvSpPr/>
              <p:nvPr/>
            </p:nvSpPr>
            <p:spPr>
              <a:xfrm rot="16872577">
                <a:off x="3002453" y="6158391"/>
                <a:ext cx="461212" cy="388859"/>
              </a:xfrm>
              <a:prstGeom prst="arc">
                <a:avLst>
                  <a:gd name="adj1" fmla="val 16200000"/>
                  <a:gd name="adj2" fmla="val 19981553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8" name="円弧 67">
                <a:extLst>
                  <a:ext uri="{FF2B5EF4-FFF2-40B4-BE49-F238E27FC236}">
                    <a16:creationId xmlns:a16="http://schemas.microsoft.com/office/drawing/2014/main" id="{83986AB0-698E-4B4B-9011-16CDA30D8878}"/>
                  </a:ext>
                </a:extLst>
              </p:cNvPr>
              <p:cNvSpPr/>
              <p:nvPr/>
            </p:nvSpPr>
            <p:spPr>
              <a:xfrm rot="4727423" flipH="1">
                <a:off x="4610232" y="6136305"/>
                <a:ext cx="461212" cy="388859"/>
              </a:xfrm>
              <a:prstGeom prst="arc">
                <a:avLst>
                  <a:gd name="adj1" fmla="val 16200000"/>
                  <a:gd name="adj2" fmla="val 19981553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9" name="円弧 68">
                <a:extLst>
                  <a:ext uri="{FF2B5EF4-FFF2-40B4-BE49-F238E27FC236}">
                    <a16:creationId xmlns:a16="http://schemas.microsoft.com/office/drawing/2014/main" id="{D7C36C1E-0506-4857-86B2-1ED58B169113}"/>
                  </a:ext>
                </a:extLst>
              </p:cNvPr>
              <p:cNvSpPr/>
              <p:nvPr/>
            </p:nvSpPr>
            <p:spPr>
              <a:xfrm rot="4727423" flipH="1">
                <a:off x="4764924" y="6034543"/>
                <a:ext cx="461212" cy="388859"/>
              </a:xfrm>
              <a:prstGeom prst="arc">
                <a:avLst>
                  <a:gd name="adj1" fmla="val 16200000"/>
                  <a:gd name="adj2" fmla="val 19981553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2" name="星: 5 pt 1">
            <a:extLst>
              <a:ext uri="{FF2B5EF4-FFF2-40B4-BE49-F238E27FC236}">
                <a16:creationId xmlns:a16="http://schemas.microsoft.com/office/drawing/2014/main" id="{4CCF888E-67F1-4612-9A6E-5895F7290F67}"/>
              </a:ext>
            </a:extLst>
          </p:cNvPr>
          <p:cNvSpPr/>
          <p:nvPr/>
        </p:nvSpPr>
        <p:spPr>
          <a:xfrm>
            <a:off x="1979983" y="1035644"/>
            <a:ext cx="188267" cy="16778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楕円 77">
            <a:extLst>
              <a:ext uri="{FF2B5EF4-FFF2-40B4-BE49-F238E27FC236}">
                <a16:creationId xmlns:a16="http://schemas.microsoft.com/office/drawing/2014/main" id="{1A9B4F05-7727-4D85-A181-D70D64515CA7}"/>
              </a:ext>
            </a:extLst>
          </p:cNvPr>
          <p:cNvSpPr/>
          <p:nvPr/>
        </p:nvSpPr>
        <p:spPr>
          <a:xfrm flipH="1" flipV="1">
            <a:off x="1532035" y="1720054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楕円 78">
            <a:extLst>
              <a:ext uri="{FF2B5EF4-FFF2-40B4-BE49-F238E27FC236}">
                <a16:creationId xmlns:a16="http://schemas.microsoft.com/office/drawing/2014/main" id="{FF9CF8EF-D5CA-4887-AE2E-1000256EF433}"/>
              </a:ext>
            </a:extLst>
          </p:cNvPr>
          <p:cNvSpPr/>
          <p:nvPr/>
        </p:nvSpPr>
        <p:spPr>
          <a:xfrm flipH="1" flipV="1">
            <a:off x="1539743" y="2470059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楕円 80">
            <a:extLst>
              <a:ext uri="{FF2B5EF4-FFF2-40B4-BE49-F238E27FC236}">
                <a16:creationId xmlns:a16="http://schemas.microsoft.com/office/drawing/2014/main" id="{D645DB37-EF25-49FF-AE2B-3FD0CD6B5575}"/>
              </a:ext>
            </a:extLst>
          </p:cNvPr>
          <p:cNvSpPr/>
          <p:nvPr/>
        </p:nvSpPr>
        <p:spPr>
          <a:xfrm flipH="1" flipV="1">
            <a:off x="2049512" y="3116948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楕円 81">
            <a:extLst>
              <a:ext uri="{FF2B5EF4-FFF2-40B4-BE49-F238E27FC236}">
                <a16:creationId xmlns:a16="http://schemas.microsoft.com/office/drawing/2014/main" id="{BBA91C32-1DA2-4CBA-B079-3EEDAEEE10A5}"/>
              </a:ext>
            </a:extLst>
          </p:cNvPr>
          <p:cNvSpPr/>
          <p:nvPr/>
        </p:nvSpPr>
        <p:spPr>
          <a:xfrm flipH="1" flipV="1">
            <a:off x="2950422" y="3495337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楕円 82">
            <a:extLst>
              <a:ext uri="{FF2B5EF4-FFF2-40B4-BE49-F238E27FC236}">
                <a16:creationId xmlns:a16="http://schemas.microsoft.com/office/drawing/2014/main" id="{F4A490E0-5D69-40A3-BBDB-74EA9E674BF0}"/>
              </a:ext>
            </a:extLst>
          </p:cNvPr>
          <p:cNvSpPr/>
          <p:nvPr/>
        </p:nvSpPr>
        <p:spPr>
          <a:xfrm flipH="1" flipV="1">
            <a:off x="4036689" y="3461314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楕円 83">
            <a:extLst>
              <a:ext uri="{FF2B5EF4-FFF2-40B4-BE49-F238E27FC236}">
                <a16:creationId xmlns:a16="http://schemas.microsoft.com/office/drawing/2014/main" id="{9DD68EB6-7E58-43E4-BA1C-77A28D0866FA}"/>
              </a:ext>
            </a:extLst>
          </p:cNvPr>
          <p:cNvSpPr/>
          <p:nvPr/>
        </p:nvSpPr>
        <p:spPr>
          <a:xfrm flipH="1" flipV="1">
            <a:off x="4949566" y="3110093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楕円 84">
            <a:extLst>
              <a:ext uri="{FF2B5EF4-FFF2-40B4-BE49-F238E27FC236}">
                <a16:creationId xmlns:a16="http://schemas.microsoft.com/office/drawing/2014/main" id="{664E8185-0E47-455F-8678-13D974CAA77A}"/>
              </a:ext>
            </a:extLst>
          </p:cNvPr>
          <p:cNvSpPr/>
          <p:nvPr/>
        </p:nvSpPr>
        <p:spPr>
          <a:xfrm flipH="1" flipV="1">
            <a:off x="5467877" y="2470058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楕円 85">
            <a:extLst>
              <a:ext uri="{FF2B5EF4-FFF2-40B4-BE49-F238E27FC236}">
                <a16:creationId xmlns:a16="http://schemas.microsoft.com/office/drawing/2014/main" id="{40D48AF4-2E13-48C0-AACD-D299FCD1EE79}"/>
              </a:ext>
            </a:extLst>
          </p:cNvPr>
          <p:cNvSpPr/>
          <p:nvPr/>
        </p:nvSpPr>
        <p:spPr>
          <a:xfrm flipH="1" flipV="1">
            <a:off x="5460777" y="1682649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楕円 86">
            <a:extLst>
              <a:ext uri="{FF2B5EF4-FFF2-40B4-BE49-F238E27FC236}">
                <a16:creationId xmlns:a16="http://schemas.microsoft.com/office/drawing/2014/main" id="{DE6FB96D-BF69-4509-AF57-149D45C722EE}"/>
              </a:ext>
            </a:extLst>
          </p:cNvPr>
          <p:cNvSpPr/>
          <p:nvPr/>
        </p:nvSpPr>
        <p:spPr>
          <a:xfrm flipH="1" flipV="1">
            <a:off x="4962519" y="1119534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楕円 87">
            <a:extLst>
              <a:ext uri="{FF2B5EF4-FFF2-40B4-BE49-F238E27FC236}">
                <a16:creationId xmlns:a16="http://schemas.microsoft.com/office/drawing/2014/main" id="{B58B56E8-7F3A-439E-8F3C-EB380FE7F2CB}"/>
              </a:ext>
            </a:extLst>
          </p:cNvPr>
          <p:cNvSpPr/>
          <p:nvPr/>
        </p:nvSpPr>
        <p:spPr>
          <a:xfrm flipH="1" flipV="1">
            <a:off x="4017075" y="726000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楕円 88">
            <a:extLst>
              <a:ext uri="{FF2B5EF4-FFF2-40B4-BE49-F238E27FC236}">
                <a16:creationId xmlns:a16="http://schemas.microsoft.com/office/drawing/2014/main" id="{E730F8C3-7E18-49B2-AD8C-2EDB83A89CAF}"/>
              </a:ext>
            </a:extLst>
          </p:cNvPr>
          <p:cNvSpPr/>
          <p:nvPr/>
        </p:nvSpPr>
        <p:spPr>
          <a:xfrm flipH="1" flipV="1">
            <a:off x="2950422" y="719810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50DB7A95-BB63-4C1F-B6D6-3E3F317A7C14}"/>
              </a:ext>
            </a:extLst>
          </p:cNvPr>
          <p:cNvCxnSpPr>
            <a:cxnSpLocks/>
          </p:cNvCxnSpPr>
          <p:nvPr/>
        </p:nvCxnSpPr>
        <p:spPr>
          <a:xfrm flipH="1">
            <a:off x="2084245" y="776327"/>
            <a:ext cx="900000" cy="36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矢印コネクタ 89">
            <a:extLst>
              <a:ext uri="{FF2B5EF4-FFF2-40B4-BE49-F238E27FC236}">
                <a16:creationId xmlns:a16="http://schemas.microsoft.com/office/drawing/2014/main" id="{9448380E-9024-48B2-A448-ABA6AC9399B6}"/>
              </a:ext>
            </a:extLst>
          </p:cNvPr>
          <p:cNvCxnSpPr>
            <a:cxnSpLocks/>
          </p:cNvCxnSpPr>
          <p:nvPr/>
        </p:nvCxnSpPr>
        <p:spPr>
          <a:xfrm flipH="1">
            <a:off x="1605228" y="1178257"/>
            <a:ext cx="444267" cy="516630"/>
          </a:xfrm>
          <a:prstGeom prst="straightConnector1">
            <a:avLst/>
          </a:prstGeom>
          <a:ln w="19050">
            <a:solidFill>
              <a:schemeClr val="accent3"/>
            </a:solidFill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8C8AFE70-6F58-4999-AE01-998FCD80697F}"/>
              </a:ext>
            </a:extLst>
          </p:cNvPr>
          <p:cNvSpPr txBox="1"/>
          <p:nvPr/>
        </p:nvSpPr>
        <p:spPr>
          <a:xfrm>
            <a:off x="1889014" y="702441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50D6039B-AF92-4C10-B981-A1E12634A895}"/>
              </a:ext>
            </a:extLst>
          </p:cNvPr>
          <p:cNvSpPr txBox="1"/>
          <p:nvPr/>
        </p:nvSpPr>
        <p:spPr>
          <a:xfrm>
            <a:off x="1285526" y="1471245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</a:t>
            </a: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26CAF91D-8307-4A1A-A5AE-771892810107}"/>
              </a:ext>
            </a:extLst>
          </p:cNvPr>
          <p:cNvSpPr txBox="1"/>
          <p:nvPr/>
        </p:nvSpPr>
        <p:spPr>
          <a:xfrm>
            <a:off x="1252891" y="2302126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C16EA074-E2EC-4977-92B8-CF9C1B9B0390}"/>
              </a:ext>
            </a:extLst>
          </p:cNvPr>
          <p:cNvSpPr txBox="1"/>
          <p:nvPr/>
        </p:nvSpPr>
        <p:spPr>
          <a:xfrm>
            <a:off x="1798613" y="3090463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</a:p>
        </p:txBody>
      </p: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515BF7D4-FCA0-4C76-9E0E-40FCE478757E}"/>
              </a:ext>
            </a:extLst>
          </p:cNvPr>
          <p:cNvSpPr txBox="1"/>
          <p:nvPr/>
        </p:nvSpPr>
        <p:spPr>
          <a:xfrm>
            <a:off x="2831036" y="3491405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</a:t>
            </a:r>
          </a:p>
        </p:txBody>
      </p:sp>
      <p:sp>
        <p:nvSpPr>
          <p:cNvPr id="140" name="テキスト ボックス 139">
            <a:extLst>
              <a:ext uri="{FF2B5EF4-FFF2-40B4-BE49-F238E27FC236}">
                <a16:creationId xmlns:a16="http://schemas.microsoft.com/office/drawing/2014/main" id="{130E8DE5-A3F7-4014-B3D4-5A4EA53F10F8}"/>
              </a:ext>
            </a:extLst>
          </p:cNvPr>
          <p:cNvSpPr txBox="1"/>
          <p:nvPr/>
        </p:nvSpPr>
        <p:spPr>
          <a:xfrm>
            <a:off x="3902984" y="3491634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</a:p>
        </p:txBody>
      </p:sp>
      <p:sp>
        <p:nvSpPr>
          <p:cNvPr id="141" name="テキスト ボックス 140">
            <a:extLst>
              <a:ext uri="{FF2B5EF4-FFF2-40B4-BE49-F238E27FC236}">
                <a16:creationId xmlns:a16="http://schemas.microsoft.com/office/drawing/2014/main" id="{E7B50051-A040-4037-BAB9-F279678601BF}"/>
              </a:ext>
            </a:extLst>
          </p:cNvPr>
          <p:cNvSpPr txBox="1"/>
          <p:nvPr/>
        </p:nvSpPr>
        <p:spPr>
          <a:xfrm>
            <a:off x="4953360" y="3123563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</a:p>
        </p:txBody>
      </p:sp>
      <p:sp>
        <p:nvSpPr>
          <p:cNvPr id="142" name="テキスト ボックス 141">
            <a:extLst>
              <a:ext uri="{FF2B5EF4-FFF2-40B4-BE49-F238E27FC236}">
                <a16:creationId xmlns:a16="http://schemas.microsoft.com/office/drawing/2014/main" id="{E5F19A32-518C-45AB-8C24-D28BE642F645}"/>
              </a:ext>
            </a:extLst>
          </p:cNvPr>
          <p:cNvSpPr txBox="1"/>
          <p:nvPr/>
        </p:nvSpPr>
        <p:spPr>
          <a:xfrm>
            <a:off x="5507514" y="2315602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８</a:t>
            </a:r>
          </a:p>
        </p:txBody>
      </p:sp>
      <p:sp>
        <p:nvSpPr>
          <p:cNvPr id="143" name="テキスト ボックス 142">
            <a:extLst>
              <a:ext uri="{FF2B5EF4-FFF2-40B4-BE49-F238E27FC236}">
                <a16:creationId xmlns:a16="http://schemas.microsoft.com/office/drawing/2014/main" id="{2A04BE66-4651-4AC2-9700-A8D8147B31AF}"/>
              </a:ext>
            </a:extLst>
          </p:cNvPr>
          <p:cNvSpPr txBox="1"/>
          <p:nvPr/>
        </p:nvSpPr>
        <p:spPr>
          <a:xfrm>
            <a:off x="5444388" y="1449164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</a:p>
        </p:txBody>
      </p:sp>
      <p:sp>
        <p:nvSpPr>
          <p:cNvPr id="144" name="テキスト ボックス 143">
            <a:extLst>
              <a:ext uri="{FF2B5EF4-FFF2-40B4-BE49-F238E27FC236}">
                <a16:creationId xmlns:a16="http://schemas.microsoft.com/office/drawing/2014/main" id="{3903B479-AFF4-44D9-9FB2-D50AAFC2AE48}"/>
              </a:ext>
            </a:extLst>
          </p:cNvPr>
          <p:cNvSpPr txBox="1"/>
          <p:nvPr/>
        </p:nvSpPr>
        <p:spPr>
          <a:xfrm>
            <a:off x="4753591" y="766995"/>
            <a:ext cx="56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１０</a:t>
            </a:r>
          </a:p>
        </p:txBody>
      </p:sp>
      <p:sp>
        <p:nvSpPr>
          <p:cNvPr id="145" name="テキスト ボックス 144">
            <a:extLst>
              <a:ext uri="{FF2B5EF4-FFF2-40B4-BE49-F238E27FC236}">
                <a16:creationId xmlns:a16="http://schemas.microsoft.com/office/drawing/2014/main" id="{9563D6A4-D418-4F06-970A-451A78A1C027}"/>
              </a:ext>
            </a:extLst>
          </p:cNvPr>
          <p:cNvSpPr txBox="1"/>
          <p:nvPr/>
        </p:nvSpPr>
        <p:spPr>
          <a:xfrm>
            <a:off x="3807586" y="390115"/>
            <a:ext cx="56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１１</a:t>
            </a:r>
          </a:p>
        </p:txBody>
      </p:sp>
      <p:sp>
        <p:nvSpPr>
          <p:cNvPr id="146" name="テキスト ボックス 145">
            <a:extLst>
              <a:ext uri="{FF2B5EF4-FFF2-40B4-BE49-F238E27FC236}">
                <a16:creationId xmlns:a16="http://schemas.microsoft.com/office/drawing/2014/main" id="{8536CFCB-1F64-4589-B92D-2C3165914CCE}"/>
              </a:ext>
            </a:extLst>
          </p:cNvPr>
          <p:cNvSpPr txBox="1"/>
          <p:nvPr/>
        </p:nvSpPr>
        <p:spPr>
          <a:xfrm>
            <a:off x="2722133" y="390990"/>
            <a:ext cx="56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１２</a:t>
            </a:r>
          </a:p>
        </p:txBody>
      </p:sp>
    </p:spTree>
    <p:extLst>
      <p:ext uri="{BB962C8B-B14F-4D97-AF65-F5344CB8AC3E}">
        <p14:creationId xmlns:p14="http://schemas.microsoft.com/office/powerpoint/2010/main" val="1995963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" name="表 39">
            <a:extLst>
              <a:ext uri="{FF2B5EF4-FFF2-40B4-BE49-F238E27FC236}">
                <a16:creationId xmlns:a16="http://schemas.microsoft.com/office/drawing/2014/main" id="{65EE005F-35A7-40F2-82AB-2A65A99936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774537"/>
              </p:ext>
            </p:extLst>
          </p:nvPr>
        </p:nvGraphicFramePr>
        <p:xfrm>
          <a:off x="10092043" y="1578426"/>
          <a:ext cx="183600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000">
                  <a:extLst>
                    <a:ext uri="{9D8B030D-6E8A-4147-A177-3AD203B41FA5}">
                      <a16:colId xmlns:a16="http://schemas.microsoft.com/office/drawing/2014/main" val="3289083579"/>
                    </a:ext>
                  </a:extLst>
                </a:gridCol>
              </a:tblGrid>
              <a:tr h="1800000">
                <a:tc>
                  <a:txBody>
                    <a:bodyPr/>
                    <a:lstStyle/>
                    <a:p>
                      <a:pPr algn="ctr"/>
                      <a:endParaRPr kumimoji="1" lang="ja-JP" altLang="en-US" sz="11500" dirty="0">
                        <a:solidFill>
                          <a:schemeClr val="bg2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243494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b="1" dirty="0">
                          <a:solidFill>
                            <a:schemeClr val="bg2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ぬ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3971061"/>
                  </a:ext>
                </a:extLst>
              </a:tr>
            </a:tbl>
          </a:graphicData>
        </a:graphic>
      </p:graphicFrame>
      <p:graphicFrame>
        <p:nvGraphicFramePr>
          <p:cNvPr id="65" name="表 39">
            <a:extLst>
              <a:ext uri="{FF2B5EF4-FFF2-40B4-BE49-F238E27FC236}">
                <a16:creationId xmlns:a16="http://schemas.microsoft.com/office/drawing/2014/main" id="{A36D62E2-C705-4983-B274-77D97891ADC6}"/>
              </a:ext>
            </a:extLst>
          </p:cNvPr>
          <p:cNvGraphicFramePr>
            <a:graphicFrameLocks noGrp="1"/>
          </p:cNvGraphicFramePr>
          <p:nvPr/>
        </p:nvGraphicFramePr>
        <p:xfrm>
          <a:off x="7981006" y="1578426"/>
          <a:ext cx="183600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000">
                  <a:extLst>
                    <a:ext uri="{9D8B030D-6E8A-4147-A177-3AD203B41FA5}">
                      <a16:colId xmlns:a16="http://schemas.microsoft.com/office/drawing/2014/main" val="3289083579"/>
                    </a:ext>
                  </a:extLst>
                </a:gridCol>
              </a:tblGrid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い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243494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b="1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ぬ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3971061"/>
                  </a:ext>
                </a:extLst>
              </a:tr>
            </a:tbl>
          </a:graphicData>
        </a:graphic>
      </p:graphicFrame>
      <p:sp>
        <p:nvSpPr>
          <p:cNvPr id="2" name="星: 5 pt 1">
            <a:extLst>
              <a:ext uri="{FF2B5EF4-FFF2-40B4-BE49-F238E27FC236}">
                <a16:creationId xmlns:a16="http://schemas.microsoft.com/office/drawing/2014/main" id="{4CCF888E-67F1-4612-9A6E-5895F7290F67}"/>
              </a:ext>
            </a:extLst>
          </p:cNvPr>
          <p:cNvSpPr/>
          <p:nvPr/>
        </p:nvSpPr>
        <p:spPr>
          <a:xfrm>
            <a:off x="1979983" y="1035644"/>
            <a:ext cx="188267" cy="16778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楕円 77">
            <a:extLst>
              <a:ext uri="{FF2B5EF4-FFF2-40B4-BE49-F238E27FC236}">
                <a16:creationId xmlns:a16="http://schemas.microsoft.com/office/drawing/2014/main" id="{1A9B4F05-7727-4D85-A181-D70D64515CA7}"/>
              </a:ext>
            </a:extLst>
          </p:cNvPr>
          <p:cNvSpPr/>
          <p:nvPr/>
        </p:nvSpPr>
        <p:spPr>
          <a:xfrm flipH="1" flipV="1">
            <a:off x="1532035" y="1720054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楕円 78">
            <a:extLst>
              <a:ext uri="{FF2B5EF4-FFF2-40B4-BE49-F238E27FC236}">
                <a16:creationId xmlns:a16="http://schemas.microsoft.com/office/drawing/2014/main" id="{FF9CF8EF-D5CA-4887-AE2E-1000256EF433}"/>
              </a:ext>
            </a:extLst>
          </p:cNvPr>
          <p:cNvSpPr/>
          <p:nvPr/>
        </p:nvSpPr>
        <p:spPr>
          <a:xfrm flipH="1" flipV="1">
            <a:off x="1539743" y="2470059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楕円 80">
            <a:extLst>
              <a:ext uri="{FF2B5EF4-FFF2-40B4-BE49-F238E27FC236}">
                <a16:creationId xmlns:a16="http://schemas.microsoft.com/office/drawing/2014/main" id="{D645DB37-EF25-49FF-AE2B-3FD0CD6B5575}"/>
              </a:ext>
            </a:extLst>
          </p:cNvPr>
          <p:cNvSpPr/>
          <p:nvPr/>
        </p:nvSpPr>
        <p:spPr>
          <a:xfrm flipH="1" flipV="1">
            <a:off x="2049512" y="3116948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楕円 81">
            <a:extLst>
              <a:ext uri="{FF2B5EF4-FFF2-40B4-BE49-F238E27FC236}">
                <a16:creationId xmlns:a16="http://schemas.microsoft.com/office/drawing/2014/main" id="{BBA91C32-1DA2-4CBA-B079-3EEDAEEE10A5}"/>
              </a:ext>
            </a:extLst>
          </p:cNvPr>
          <p:cNvSpPr/>
          <p:nvPr/>
        </p:nvSpPr>
        <p:spPr>
          <a:xfrm flipH="1" flipV="1">
            <a:off x="2950422" y="3495337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楕円 82">
            <a:extLst>
              <a:ext uri="{FF2B5EF4-FFF2-40B4-BE49-F238E27FC236}">
                <a16:creationId xmlns:a16="http://schemas.microsoft.com/office/drawing/2014/main" id="{F4A490E0-5D69-40A3-BBDB-74EA9E674BF0}"/>
              </a:ext>
            </a:extLst>
          </p:cNvPr>
          <p:cNvSpPr/>
          <p:nvPr/>
        </p:nvSpPr>
        <p:spPr>
          <a:xfrm flipH="1" flipV="1">
            <a:off x="4036689" y="3461314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楕円 83">
            <a:extLst>
              <a:ext uri="{FF2B5EF4-FFF2-40B4-BE49-F238E27FC236}">
                <a16:creationId xmlns:a16="http://schemas.microsoft.com/office/drawing/2014/main" id="{9DD68EB6-7E58-43E4-BA1C-77A28D0866FA}"/>
              </a:ext>
            </a:extLst>
          </p:cNvPr>
          <p:cNvSpPr/>
          <p:nvPr/>
        </p:nvSpPr>
        <p:spPr>
          <a:xfrm flipH="1" flipV="1">
            <a:off x="4949566" y="3110093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楕円 84">
            <a:extLst>
              <a:ext uri="{FF2B5EF4-FFF2-40B4-BE49-F238E27FC236}">
                <a16:creationId xmlns:a16="http://schemas.microsoft.com/office/drawing/2014/main" id="{664E8185-0E47-455F-8678-13D974CAA77A}"/>
              </a:ext>
            </a:extLst>
          </p:cNvPr>
          <p:cNvSpPr/>
          <p:nvPr/>
        </p:nvSpPr>
        <p:spPr>
          <a:xfrm flipH="1" flipV="1">
            <a:off x="5467877" y="2470058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楕円 85">
            <a:extLst>
              <a:ext uri="{FF2B5EF4-FFF2-40B4-BE49-F238E27FC236}">
                <a16:creationId xmlns:a16="http://schemas.microsoft.com/office/drawing/2014/main" id="{40D48AF4-2E13-48C0-AACD-D299FCD1EE79}"/>
              </a:ext>
            </a:extLst>
          </p:cNvPr>
          <p:cNvSpPr/>
          <p:nvPr/>
        </p:nvSpPr>
        <p:spPr>
          <a:xfrm flipH="1" flipV="1">
            <a:off x="5460777" y="1682649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楕円 86">
            <a:extLst>
              <a:ext uri="{FF2B5EF4-FFF2-40B4-BE49-F238E27FC236}">
                <a16:creationId xmlns:a16="http://schemas.microsoft.com/office/drawing/2014/main" id="{DE6FB96D-BF69-4509-AF57-149D45C722EE}"/>
              </a:ext>
            </a:extLst>
          </p:cNvPr>
          <p:cNvSpPr/>
          <p:nvPr/>
        </p:nvSpPr>
        <p:spPr>
          <a:xfrm flipH="1" flipV="1">
            <a:off x="4962519" y="1119534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楕円 87">
            <a:extLst>
              <a:ext uri="{FF2B5EF4-FFF2-40B4-BE49-F238E27FC236}">
                <a16:creationId xmlns:a16="http://schemas.microsoft.com/office/drawing/2014/main" id="{B58B56E8-7F3A-439E-8F3C-EB380FE7F2CB}"/>
              </a:ext>
            </a:extLst>
          </p:cNvPr>
          <p:cNvSpPr/>
          <p:nvPr/>
        </p:nvSpPr>
        <p:spPr>
          <a:xfrm flipH="1" flipV="1">
            <a:off x="4017075" y="726000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楕円 88">
            <a:extLst>
              <a:ext uri="{FF2B5EF4-FFF2-40B4-BE49-F238E27FC236}">
                <a16:creationId xmlns:a16="http://schemas.microsoft.com/office/drawing/2014/main" id="{E730F8C3-7E18-49B2-AD8C-2EDB83A89CAF}"/>
              </a:ext>
            </a:extLst>
          </p:cNvPr>
          <p:cNvSpPr/>
          <p:nvPr/>
        </p:nvSpPr>
        <p:spPr>
          <a:xfrm flipH="1" flipV="1">
            <a:off x="2950422" y="719810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50DB7A95-BB63-4C1F-B6D6-3E3F317A7C14}"/>
              </a:ext>
            </a:extLst>
          </p:cNvPr>
          <p:cNvCxnSpPr>
            <a:cxnSpLocks/>
          </p:cNvCxnSpPr>
          <p:nvPr/>
        </p:nvCxnSpPr>
        <p:spPr>
          <a:xfrm flipH="1">
            <a:off x="2084245" y="776327"/>
            <a:ext cx="900000" cy="36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矢印コネクタ 89">
            <a:extLst>
              <a:ext uri="{FF2B5EF4-FFF2-40B4-BE49-F238E27FC236}">
                <a16:creationId xmlns:a16="http://schemas.microsoft.com/office/drawing/2014/main" id="{9448380E-9024-48B2-A448-ABA6AC9399B6}"/>
              </a:ext>
            </a:extLst>
          </p:cNvPr>
          <p:cNvCxnSpPr>
            <a:cxnSpLocks/>
          </p:cNvCxnSpPr>
          <p:nvPr/>
        </p:nvCxnSpPr>
        <p:spPr>
          <a:xfrm flipH="1">
            <a:off x="1605228" y="1178257"/>
            <a:ext cx="444267" cy="516630"/>
          </a:xfrm>
          <a:prstGeom prst="straightConnector1">
            <a:avLst/>
          </a:prstGeom>
          <a:ln w="19050">
            <a:solidFill>
              <a:schemeClr val="accent3"/>
            </a:solidFill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8C8AFE70-6F58-4999-AE01-998FCD80697F}"/>
              </a:ext>
            </a:extLst>
          </p:cNvPr>
          <p:cNvSpPr txBox="1"/>
          <p:nvPr/>
        </p:nvSpPr>
        <p:spPr>
          <a:xfrm>
            <a:off x="1889014" y="702441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50D6039B-AF92-4C10-B981-A1E12634A895}"/>
              </a:ext>
            </a:extLst>
          </p:cNvPr>
          <p:cNvSpPr txBox="1"/>
          <p:nvPr/>
        </p:nvSpPr>
        <p:spPr>
          <a:xfrm>
            <a:off x="1292909" y="1455219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</a:t>
            </a: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26CAF91D-8307-4A1A-A5AE-771892810107}"/>
              </a:ext>
            </a:extLst>
          </p:cNvPr>
          <p:cNvSpPr txBox="1"/>
          <p:nvPr/>
        </p:nvSpPr>
        <p:spPr>
          <a:xfrm>
            <a:off x="1252891" y="2302126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C16EA074-E2EC-4977-92B8-CF9C1B9B0390}"/>
              </a:ext>
            </a:extLst>
          </p:cNvPr>
          <p:cNvSpPr txBox="1"/>
          <p:nvPr/>
        </p:nvSpPr>
        <p:spPr>
          <a:xfrm>
            <a:off x="1798613" y="3090463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</a:p>
        </p:txBody>
      </p: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515BF7D4-FCA0-4C76-9E0E-40FCE478757E}"/>
              </a:ext>
            </a:extLst>
          </p:cNvPr>
          <p:cNvSpPr txBox="1"/>
          <p:nvPr/>
        </p:nvSpPr>
        <p:spPr>
          <a:xfrm>
            <a:off x="2831036" y="3491405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</a:t>
            </a:r>
          </a:p>
        </p:txBody>
      </p:sp>
      <p:sp>
        <p:nvSpPr>
          <p:cNvPr id="140" name="テキスト ボックス 139">
            <a:extLst>
              <a:ext uri="{FF2B5EF4-FFF2-40B4-BE49-F238E27FC236}">
                <a16:creationId xmlns:a16="http://schemas.microsoft.com/office/drawing/2014/main" id="{130E8DE5-A3F7-4014-B3D4-5A4EA53F10F8}"/>
              </a:ext>
            </a:extLst>
          </p:cNvPr>
          <p:cNvSpPr txBox="1"/>
          <p:nvPr/>
        </p:nvSpPr>
        <p:spPr>
          <a:xfrm>
            <a:off x="3902984" y="3491634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</a:p>
        </p:txBody>
      </p:sp>
      <p:sp>
        <p:nvSpPr>
          <p:cNvPr id="141" name="テキスト ボックス 140">
            <a:extLst>
              <a:ext uri="{FF2B5EF4-FFF2-40B4-BE49-F238E27FC236}">
                <a16:creationId xmlns:a16="http://schemas.microsoft.com/office/drawing/2014/main" id="{E7B50051-A040-4037-BAB9-F279678601BF}"/>
              </a:ext>
            </a:extLst>
          </p:cNvPr>
          <p:cNvSpPr txBox="1"/>
          <p:nvPr/>
        </p:nvSpPr>
        <p:spPr>
          <a:xfrm>
            <a:off x="4953360" y="3123563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</a:p>
        </p:txBody>
      </p:sp>
      <p:sp>
        <p:nvSpPr>
          <p:cNvPr id="142" name="テキスト ボックス 141">
            <a:extLst>
              <a:ext uri="{FF2B5EF4-FFF2-40B4-BE49-F238E27FC236}">
                <a16:creationId xmlns:a16="http://schemas.microsoft.com/office/drawing/2014/main" id="{E5F19A32-518C-45AB-8C24-D28BE642F645}"/>
              </a:ext>
            </a:extLst>
          </p:cNvPr>
          <p:cNvSpPr txBox="1"/>
          <p:nvPr/>
        </p:nvSpPr>
        <p:spPr>
          <a:xfrm>
            <a:off x="5507514" y="2315602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８</a:t>
            </a:r>
          </a:p>
        </p:txBody>
      </p:sp>
      <p:sp>
        <p:nvSpPr>
          <p:cNvPr id="143" name="テキスト ボックス 142">
            <a:extLst>
              <a:ext uri="{FF2B5EF4-FFF2-40B4-BE49-F238E27FC236}">
                <a16:creationId xmlns:a16="http://schemas.microsoft.com/office/drawing/2014/main" id="{2A04BE66-4651-4AC2-9700-A8D8147B31AF}"/>
              </a:ext>
            </a:extLst>
          </p:cNvPr>
          <p:cNvSpPr txBox="1"/>
          <p:nvPr/>
        </p:nvSpPr>
        <p:spPr>
          <a:xfrm>
            <a:off x="5454219" y="1420388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</a:p>
        </p:txBody>
      </p:sp>
      <p:sp>
        <p:nvSpPr>
          <p:cNvPr id="144" name="テキスト ボックス 143">
            <a:extLst>
              <a:ext uri="{FF2B5EF4-FFF2-40B4-BE49-F238E27FC236}">
                <a16:creationId xmlns:a16="http://schemas.microsoft.com/office/drawing/2014/main" id="{3903B479-AFF4-44D9-9FB2-D50AAFC2AE48}"/>
              </a:ext>
            </a:extLst>
          </p:cNvPr>
          <p:cNvSpPr txBox="1"/>
          <p:nvPr/>
        </p:nvSpPr>
        <p:spPr>
          <a:xfrm>
            <a:off x="4753591" y="766995"/>
            <a:ext cx="56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１０</a:t>
            </a:r>
          </a:p>
        </p:txBody>
      </p:sp>
      <p:sp>
        <p:nvSpPr>
          <p:cNvPr id="145" name="テキスト ボックス 144">
            <a:extLst>
              <a:ext uri="{FF2B5EF4-FFF2-40B4-BE49-F238E27FC236}">
                <a16:creationId xmlns:a16="http://schemas.microsoft.com/office/drawing/2014/main" id="{9563D6A4-D418-4F06-970A-451A78A1C027}"/>
              </a:ext>
            </a:extLst>
          </p:cNvPr>
          <p:cNvSpPr txBox="1"/>
          <p:nvPr/>
        </p:nvSpPr>
        <p:spPr>
          <a:xfrm>
            <a:off x="3807586" y="390115"/>
            <a:ext cx="56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１１</a:t>
            </a:r>
          </a:p>
        </p:txBody>
      </p:sp>
      <p:sp>
        <p:nvSpPr>
          <p:cNvPr id="146" name="テキスト ボックス 145">
            <a:extLst>
              <a:ext uri="{FF2B5EF4-FFF2-40B4-BE49-F238E27FC236}">
                <a16:creationId xmlns:a16="http://schemas.microsoft.com/office/drawing/2014/main" id="{8536CFCB-1F64-4589-B92D-2C3165914CCE}"/>
              </a:ext>
            </a:extLst>
          </p:cNvPr>
          <p:cNvSpPr txBox="1"/>
          <p:nvPr/>
        </p:nvSpPr>
        <p:spPr>
          <a:xfrm>
            <a:off x="2722133" y="390990"/>
            <a:ext cx="56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１２</a:t>
            </a:r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39A63415-830A-4298-B207-12B9FCC4018D}"/>
              </a:ext>
            </a:extLst>
          </p:cNvPr>
          <p:cNvGrpSpPr/>
          <p:nvPr/>
        </p:nvGrpSpPr>
        <p:grpSpPr>
          <a:xfrm>
            <a:off x="738099" y="685259"/>
            <a:ext cx="5584403" cy="5995704"/>
            <a:chOff x="738099" y="685259"/>
            <a:chExt cx="5584403" cy="5995704"/>
          </a:xfrm>
        </p:grpSpPr>
        <p:grpSp>
          <p:nvGrpSpPr>
            <p:cNvPr id="139" name="グループ化 138">
              <a:extLst>
                <a:ext uri="{FF2B5EF4-FFF2-40B4-BE49-F238E27FC236}">
                  <a16:creationId xmlns:a16="http://schemas.microsoft.com/office/drawing/2014/main" id="{8096FB41-4488-4D95-827F-08031DF62EC0}"/>
                </a:ext>
              </a:extLst>
            </p:cNvPr>
            <p:cNvGrpSpPr/>
            <p:nvPr/>
          </p:nvGrpSpPr>
          <p:grpSpPr>
            <a:xfrm>
              <a:off x="738099" y="685259"/>
              <a:ext cx="5584403" cy="5995704"/>
              <a:chOff x="1227423" y="794316"/>
              <a:chExt cx="5584403" cy="5995704"/>
            </a:xfrm>
            <a:noFill/>
          </p:grpSpPr>
          <p:grpSp>
            <p:nvGrpSpPr>
              <p:cNvPr id="138" name="グループ化 137">
                <a:extLst>
                  <a:ext uri="{FF2B5EF4-FFF2-40B4-BE49-F238E27FC236}">
                    <a16:creationId xmlns:a16="http://schemas.microsoft.com/office/drawing/2014/main" id="{E0F034A3-E265-48D3-BEBD-6E3EB8FD1FB0}"/>
                  </a:ext>
                </a:extLst>
              </p:cNvPr>
              <p:cNvGrpSpPr/>
              <p:nvPr/>
            </p:nvGrpSpPr>
            <p:grpSpPr>
              <a:xfrm>
                <a:off x="1227423" y="794316"/>
                <a:ext cx="5584403" cy="5467338"/>
                <a:chOff x="1227423" y="794316"/>
                <a:chExt cx="5584403" cy="5467338"/>
              </a:xfrm>
              <a:grpFill/>
            </p:grpSpPr>
            <p:sp>
              <p:nvSpPr>
                <p:cNvPr id="93" name="二等辺三角形 92">
                  <a:extLst>
                    <a:ext uri="{FF2B5EF4-FFF2-40B4-BE49-F238E27FC236}">
                      <a16:creationId xmlns:a16="http://schemas.microsoft.com/office/drawing/2014/main" id="{466A714D-824A-490C-A7BC-0631C1DCDA69}"/>
                    </a:ext>
                  </a:extLst>
                </p:cNvPr>
                <p:cNvSpPr/>
                <p:nvPr/>
              </p:nvSpPr>
              <p:spPr>
                <a:xfrm rot="18517232">
                  <a:off x="572217" y="1449522"/>
                  <a:ext cx="2057935" cy="747524"/>
                </a:xfrm>
                <a:prstGeom prst="triangle">
                  <a:avLst/>
                </a:prstGeom>
                <a:grpFill/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grpSp>
              <p:nvGrpSpPr>
                <p:cNvPr id="136" name="グループ化 135">
                  <a:extLst>
                    <a:ext uri="{FF2B5EF4-FFF2-40B4-BE49-F238E27FC236}">
                      <a16:creationId xmlns:a16="http://schemas.microsoft.com/office/drawing/2014/main" id="{4E083BBB-2724-450B-BD94-61F7E60818AE}"/>
                    </a:ext>
                  </a:extLst>
                </p:cNvPr>
                <p:cNvGrpSpPr/>
                <p:nvPr/>
              </p:nvGrpSpPr>
              <p:grpSpPr>
                <a:xfrm>
                  <a:off x="2038525" y="796855"/>
                  <a:ext cx="4773301" cy="5464799"/>
                  <a:chOff x="2038525" y="796855"/>
                  <a:chExt cx="4773301" cy="5464799"/>
                </a:xfrm>
                <a:grpFill/>
              </p:grpSpPr>
              <p:sp>
                <p:nvSpPr>
                  <p:cNvPr id="16" name="十二角形 15">
                    <a:extLst>
                      <a:ext uri="{FF2B5EF4-FFF2-40B4-BE49-F238E27FC236}">
                        <a16:creationId xmlns:a16="http://schemas.microsoft.com/office/drawing/2014/main" id="{E0584448-60E8-4BF4-AFAF-C25A533CD734}"/>
                      </a:ext>
                    </a:extLst>
                  </p:cNvPr>
                  <p:cNvSpPr/>
                  <p:nvPr/>
                </p:nvSpPr>
                <p:spPr>
                  <a:xfrm>
                    <a:off x="2038525" y="864066"/>
                    <a:ext cx="3951214" cy="2768367"/>
                  </a:xfrm>
                  <a:prstGeom prst="dodecagon">
                    <a:avLst/>
                  </a:prstGeom>
                  <a:grpFill/>
                  <a:ln w="381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8" name="楕円 17">
                    <a:extLst>
                      <a:ext uri="{FF2B5EF4-FFF2-40B4-BE49-F238E27FC236}">
                        <a16:creationId xmlns:a16="http://schemas.microsoft.com/office/drawing/2014/main" id="{DF01754D-59E9-48AE-9C68-3A8C900A8B67}"/>
                      </a:ext>
                    </a:extLst>
                  </p:cNvPr>
                  <p:cNvSpPr/>
                  <p:nvPr/>
                </p:nvSpPr>
                <p:spPr>
                  <a:xfrm>
                    <a:off x="2880855" y="1657380"/>
                    <a:ext cx="645952" cy="23563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9" name="楕円 18">
                    <a:extLst>
                      <a:ext uri="{FF2B5EF4-FFF2-40B4-BE49-F238E27FC236}">
                        <a16:creationId xmlns:a16="http://schemas.microsoft.com/office/drawing/2014/main" id="{D8E6CCD8-6DA6-4C8D-8EDF-779F55AACD57}"/>
                      </a:ext>
                    </a:extLst>
                  </p:cNvPr>
                  <p:cNvSpPr/>
                  <p:nvPr/>
                </p:nvSpPr>
                <p:spPr>
                  <a:xfrm>
                    <a:off x="3228439" y="1894874"/>
                    <a:ext cx="425197" cy="442843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0" name="円弧 49">
                    <a:extLst>
                      <a:ext uri="{FF2B5EF4-FFF2-40B4-BE49-F238E27FC236}">
                        <a16:creationId xmlns:a16="http://schemas.microsoft.com/office/drawing/2014/main" id="{83924542-FCB1-46D0-B51B-CFCB867ADE22}"/>
                      </a:ext>
                    </a:extLst>
                  </p:cNvPr>
                  <p:cNvSpPr/>
                  <p:nvPr/>
                </p:nvSpPr>
                <p:spPr>
                  <a:xfrm flipH="1">
                    <a:off x="2531739" y="3422465"/>
                    <a:ext cx="811334" cy="2072324"/>
                  </a:xfrm>
                  <a:prstGeom prst="arc">
                    <a:avLst>
                      <a:gd name="adj1" fmla="val 15853205"/>
                      <a:gd name="adj2" fmla="val 4679443"/>
                    </a:avLst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53" name="円弧 52">
                    <a:extLst>
                      <a:ext uri="{FF2B5EF4-FFF2-40B4-BE49-F238E27FC236}">
                        <a16:creationId xmlns:a16="http://schemas.microsoft.com/office/drawing/2014/main" id="{86752BB5-C1A3-4322-8CBE-0624A8CDBBD7}"/>
                      </a:ext>
                    </a:extLst>
                  </p:cNvPr>
                  <p:cNvSpPr/>
                  <p:nvPr/>
                </p:nvSpPr>
                <p:spPr>
                  <a:xfrm>
                    <a:off x="4706832" y="3417286"/>
                    <a:ext cx="811333" cy="2072324"/>
                  </a:xfrm>
                  <a:prstGeom prst="arc">
                    <a:avLst>
                      <a:gd name="adj1" fmla="val 15919715"/>
                      <a:gd name="adj2" fmla="val 4679443"/>
                    </a:avLst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9" name="円弧 48">
                    <a:extLst>
                      <a:ext uri="{FF2B5EF4-FFF2-40B4-BE49-F238E27FC236}">
                        <a16:creationId xmlns:a16="http://schemas.microsoft.com/office/drawing/2014/main" id="{49C36FAE-3C97-4E04-B1FE-8A16318A98E0}"/>
                      </a:ext>
                    </a:extLst>
                  </p:cNvPr>
                  <p:cNvSpPr/>
                  <p:nvPr/>
                </p:nvSpPr>
                <p:spPr>
                  <a:xfrm rot="3269043">
                    <a:off x="2006510" y="5213299"/>
                    <a:ext cx="876193" cy="756143"/>
                  </a:xfrm>
                  <a:prstGeom prst="arc">
                    <a:avLst>
                      <a:gd name="adj1" fmla="val 16200000"/>
                      <a:gd name="adj2" fmla="val 20624534"/>
                    </a:avLst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5" name="円弧 54">
                    <a:extLst>
                      <a:ext uri="{FF2B5EF4-FFF2-40B4-BE49-F238E27FC236}">
                        <a16:creationId xmlns:a16="http://schemas.microsoft.com/office/drawing/2014/main" id="{7A9CA9BF-12E8-4286-9BB0-A14ADC0F1913}"/>
                      </a:ext>
                    </a:extLst>
                  </p:cNvPr>
                  <p:cNvSpPr/>
                  <p:nvPr/>
                </p:nvSpPr>
                <p:spPr>
                  <a:xfrm rot="18330957" flipH="1">
                    <a:off x="5196272" y="5188881"/>
                    <a:ext cx="876193" cy="756143"/>
                  </a:xfrm>
                  <a:prstGeom prst="arc">
                    <a:avLst>
                      <a:gd name="adj1" fmla="val 16200000"/>
                      <a:gd name="adj2" fmla="val 20624534"/>
                    </a:avLst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4" name="円弧 53">
                    <a:extLst>
                      <a:ext uri="{FF2B5EF4-FFF2-40B4-BE49-F238E27FC236}">
                        <a16:creationId xmlns:a16="http://schemas.microsoft.com/office/drawing/2014/main" id="{6E102A51-CF73-49ED-AA20-61DD1EB8DD82}"/>
                      </a:ext>
                    </a:extLst>
                  </p:cNvPr>
                  <p:cNvSpPr/>
                  <p:nvPr/>
                </p:nvSpPr>
                <p:spPr>
                  <a:xfrm>
                    <a:off x="3501978" y="5625123"/>
                    <a:ext cx="1053274" cy="476161"/>
                  </a:xfrm>
                  <a:prstGeom prst="arc">
                    <a:avLst>
                      <a:gd name="adj1" fmla="val 11463941"/>
                      <a:gd name="adj2" fmla="val 20980174"/>
                    </a:avLst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70" name="円弧 69">
                    <a:extLst>
                      <a:ext uri="{FF2B5EF4-FFF2-40B4-BE49-F238E27FC236}">
                        <a16:creationId xmlns:a16="http://schemas.microsoft.com/office/drawing/2014/main" id="{A0ADA7A5-9785-4343-AAA5-917E7DB18A6B}"/>
                      </a:ext>
                    </a:extLst>
                  </p:cNvPr>
                  <p:cNvSpPr/>
                  <p:nvPr/>
                </p:nvSpPr>
                <p:spPr>
                  <a:xfrm rot="16024284">
                    <a:off x="2082316" y="4537744"/>
                    <a:ext cx="992317" cy="1011334"/>
                  </a:xfrm>
                  <a:prstGeom prst="arc">
                    <a:avLst>
                      <a:gd name="adj1" fmla="val 12913024"/>
                      <a:gd name="adj2" fmla="val 0"/>
                    </a:avLst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71" name="円弧 70">
                    <a:extLst>
                      <a:ext uri="{FF2B5EF4-FFF2-40B4-BE49-F238E27FC236}">
                        <a16:creationId xmlns:a16="http://schemas.microsoft.com/office/drawing/2014/main" id="{0FBEBEB6-0D28-453B-AB8D-85ABBF1216EF}"/>
                      </a:ext>
                    </a:extLst>
                  </p:cNvPr>
                  <p:cNvSpPr/>
                  <p:nvPr/>
                </p:nvSpPr>
                <p:spPr>
                  <a:xfrm rot="5575716" flipH="1">
                    <a:off x="4987812" y="4551175"/>
                    <a:ext cx="992317" cy="1011334"/>
                  </a:xfrm>
                  <a:prstGeom prst="arc">
                    <a:avLst>
                      <a:gd name="adj1" fmla="val 12913024"/>
                      <a:gd name="adj2" fmla="val 0"/>
                    </a:avLst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72" name="円弧 71">
                    <a:extLst>
                      <a:ext uri="{FF2B5EF4-FFF2-40B4-BE49-F238E27FC236}">
                        <a16:creationId xmlns:a16="http://schemas.microsoft.com/office/drawing/2014/main" id="{C0CD60A4-808B-46BD-81FD-4D00DD0D16F8}"/>
                      </a:ext>
                    </a:extLst>
                  </p:cNvPr>
                  <p:cNvSpPr/>
                  <p:nvPr/>
                </p:nvSpPr>
                <p:spPr>
                  <a:xfrm rot="11740710">
                    <a:off x="2163538" y="5445253"/>
                    <a:ext cx="695989" cy="561367"/>
                  </a:xfrm>
                  <a:prstGeom prst="arc">
                    <a:avLst>
                      <a:gd name="adj1" fmla="val 12672792"/>
                      <a:gd name="adj2" fmla="val 2119962"/>
                    </a:avLst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73" name="円弧 72">
                    <a:extLst>
                      <a:ext uri="{FF2B5EF4-FFF2-40B4-BE49-F238E27FC236}">
                        <a16:creationId xmlns:a16="http://schemas.microsoft.com/office/drawing/2014/main" id="{365A66BB-59BE-4CE2-8E63-BA3E71A36528}"/>
                      </a:ext>
                    </a:extLst>
                  </p:cNvPr>
                  <p:cNvSpPr/>
                  <p:nvPr/>
                </p:nvSpPr>
                <p:spPr>
                  <a:xfrm rot="9859290" flipH="1">
                    <a:off x="5184650" y="5438444"/>
                    <a:ext cx="695989" cy="561367"/>
                  </a:xfrm>
                  <a:prstGeom prst="arc">
                    <a:avLst>
                      <a:gd name="adj1" fmla="val 12672792"/>
                      <a:gd name="adj2" fmla="val 2119962"/>
                    </a:avLst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74" name="円弧 73">
                    <a:extLst>
                      <a:ext uri="{FF2B5EF4-FFF2-40B4-BE49-F238E27FC236}">
                        <a16:creationId xmlns:a16="http://schemas.microsoft.com/office/drawing/2014/main" id="{A66CD722-4E72-4D53-88DB-711B1DACB200}"/>
                      </a:ext>
                    </a:extLst>
                  </p:cNvPr>
                  <p:cNvSpPr/>
                  <p:nvPr/>
                </p:nvSpPr>
                <p:spPr>
                  <a:xfrm rot="4727423" flipH="1">
                    <a:off x="5380488" y="5708479"/>
                    <a:ext cx="461212" cy="388859"/>
                  </a:xfrm>
                  <a:prstGeom prst="arc">
                    <a:avLst>
                      <a:gd name="adj1" fmla="val 16200000"/>
                      <a:gd name="adj2" fmla="val 19981553"/>
                    </a:avLst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75" name="円弧 74">
                    <a:extLst>
                      <a:ext uri="{FF2B5EF4-FFF2-40B4-BE49-F238E27FC236}">
                        <a16:creationId xmlns:a16="http://schemas.microsoft.com/office/drawing/2014/main" id="{57D7EC57-75DC-4D02-9DBC-E541E960D67B}"/>
                      </a:ext>
                    </a:extLst>
                  </p:cNvPr>
                  <p:cNvSpPr/>
                  <p:nvPr/>
                </p:nvSpPr>
                <p:spPr>
                  <a:xfrm rot="4727423" flipH="1">
                    <a:off x="5176031" y="5832527"/>
                    <a:ext cx="461212" cy="388859"/>
                  </a:xfrm>
                  <a:prstGeom prst="arc">
                    <a:avLst>
                      <a:gd name="adj1" fmla="val 16200000"/>
                      <a:gd name="adj2" fmla="val 19981553"/>
                    </a:avLst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76" name="円弧 75">
                    <a:extLst>
                      <a:ext uri="{FF2B5EF4-FFF2-40B4-BE49-F238E27FC236}">
                        <a16:creationId xmlns:a16="http://schemas.microsoft.com/office/drawing/2014/main" id="{61D7B7CE-9BB5-4EFF-B517-C0EA40B0ADB9}"/>
                      </a:ext>
                    </a:extLst>
                  </p:cNvPr>
                  <p:cNvSpPr/>
                  <p:nvPr/>
                </p:nvSpPr>
                <p:spPr>
                  <a:xfrm rot="16872577">
                    <a:off x="2205493" y="5685275"/>
                    <a:ext cx="461212" cy="388859"/>
                  </a:xfrm>
                  <a:prstGeom prst="arc">
                    <a:avLst>
                      <a:gd name="adj1" fmla="val 16200000"/>
                      <a:gd name="adj2" fmla="val 19981553"/>
                    </a:avLst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77" name="円弧 76">
                    <a:extLst>
                      <a:ext uri="{FF2B5EF4-FFF2-40B4-BE49-F238E27FC236}">
                        <a16:creationId xmlns:a16="http://schemas.microsoft.com/office/drawing/2014/main" id="{E91B9FD0-5DAE-4125-A507-52D3ACF0F386}"/>
                      </a:ext>
                    </a:extLst>
                  </p:cNvPr>
                  <p:cNvSpPr/>
                  <p:nvPr/>
                </p:nvSpPr>
                <p:spPr>
                  <a:xfrm rot="16872577">
                    <a:off x="2367058" y="5836618"/>
                    <a:ext cx="461212" cy="388859"/>
                  </a:xfrm>
                  <a:prstGeom prst="arc">
                    <a:avLst>
                      <a:gd name="adj1" fmla="val 16200000"/>
                      <a:gd name="adj2" fmla="val 19981553"/>
                    </a:avLst>
                  </a:prstGeom>
                  <a:grpFill/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80" name="楕円 79">
                    <a:extLst>
                      <a:ext uri="{FF2B5EF4-FFF2-40B4-BE49-F238E27FC236}">
                        <a16:creationId xmlns:a16="http://schemas.microsoft.com/office/drawing/2014/main" id="{D0131807-86A7-4F87-9D84-BA5FB5EEA107}"/>
                      </a:ext>
                    </a:extLst>
                  </p:cNvPr>
                  <p:cNvSpPr/>
                  <p:nvPr/>
                </p:nvSpPr>
                <p:spPr>
                  <a:xfrm>
                    <a:off x="4382257" y="1908386"/>
                    <a:ext cx="425197" cy="442843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95" name="二等辺三角形 94">
                    <a:extLst>
                      <a:ext uri="{FF2B5EF4-FFF2-40B4-BE49-F238E27FC236}">
                        <a16:creationId xmlns:a16="http://schemas.microsoft.com/office/drawing/2014/main" id="{81ED9493-C99B-4460-A41A-CBA1329B432C}"/>
                      </a:ext>
                    </a:extLst>
                  </p:cNvPr>
                  <p:cNvSpPr/>
                  <p:nvPr/>
                </p:nvSpPr>
                <p:spPr>
                  <a:xfrm rot="3082768" flipH="1">
                    <a:off x="5409096" y="1452061"/>
                    <a:ext cx="2057935" cy="747524"/>
                  </a:xfrm>
                  <a:prstGeom prst="triangle">
                    <a:avLst/>
                  </a:prstGeom>
                  <a:grpFill/>
                  <a:ln w="381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96" name="楕円 95">
                    <a:extLst>
                      <a:ext uri="{FF2B5EF4-FFF2-40B4-BE49-F238E27FC236}">
                        <a16:creationId xmlns:a16="http://schemas.microsoft.com/office/drawing/2014/main" id="{F0C6C1D3-31E0-43E3-BD96-90BD5A249669}"/>
                      </a:ext>
                    </a:extLst>
                  </p:cNvPr>
                  <p:cNvSpPr/>
                  <p:nvPr/>
                </p:nvSpPr>
                <p:spPr>
                  <a:xfrm>
                    <a:off x="4509677" y="1666163"/>
                    <a:ext cx="645952" cy="23563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3" name="円弧 42">
                    <a:extLst>
                      <a:ext uri="{FF2B5EF4-FFF2-40B4-BE49-F238E27FC236}">
                        <a16:creationId xmlns:a16="http://schemas.microsoft.com/office/drawing/2014/main" id="{29580BF4-6077-4ACA-B495-DB2AA7A7D0E9}"/>
                      </a:ext>
                    </a:extLst>
                  </p:cNvPr>
                  <p:cNvSpPr/>
                  <p:nvPr/>
                </p:nvSpPr>
                <p:spPr>
                  <a:xfrm rot="15463265" flipH="1">
                    <a:off x="3949304" y="2335101"/>
                    <a:ext cx="771595" cy="662390"/>
                  </a:xfrm>
                  <a:prstGeom prst="arc">
                    <a:avLst>
                      <a:gd name="adj1" fmla="val 16200000"/>
                      <a:gd name="adj2" fmla="val 2745084"/>
                    </a:avLst>
                  </a:prstGeom>
                  <a:grpFill/>
                  <a:ln w="762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8" name="円弧 37">
                    <a:extLst>
                      <a:ext uri="{FF2B5EF4-FFF2-40B4-BE49-F238E27FC236}">
                        <a16:creationId xmlns:a16="http://schemas.microsoft.com/office/drawing/2014/main" id="{EA69CF5A-BEA1-4F40-AA77-2C81CC25BF95}"/>
                      </a:ext>
                    </a:extLst>
                  </p:cNvPr>
                  <p:cNvSpPr/>
                  <p:nvPr/>
                </p:nvSpPr>
                <p:spPr>
                  <a:xfrm rot="6136735">
                    <a:off x="3315569" y="2358881"/>
                    <a:ext cx="771595" cy="662390"/>
                  </a:xfrm>
                  <a:prstGeom prst="arc">
                    <a:avLst>
                      <a:gd name="adj1" fmla="val 16200000"/>
                      <a:gd name="adj2" fmla="val 2745084"/>
                    </a:avLst>
                  </a:prstGeom>
                  <a:grpFill/>
                  <a:ln w="76200" cap="rnd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1" name="楕円 60">
                    <a:extLst>
                      <a:ext uri="{FF2B5EF4-FFF2-40B4-BE49-F238E27FC236}">
                        <a16:creationId xmlns:a16="http://schemas.microsoft.com/office/drawing/2014/main" id="{A0453C9A-98A4-44A1-8A6C-960B1DA91C7A}"/>
                      </a:ext>
                    </a:extLst>
                  </p:cNvPr>
                  <p:cNvSpPr/>
                  <p:nvPr/>
                </p:nvSpPr>
                <p:spPr>
                  <a:xfrm>
                    <a:off x="3678548" y="2377585"/>
                    <a:ext cx="671166" cy="334171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99" name="四角形: 1 つの角を切り取る 98">
                    <a:extLst>
                      <a:ext uri="{FF2B5EF4-FFF2-40B4-BE49-F238E27FC236}">
                        <a16:creationId xmlns:a16="http://schemas.microsoft.com/office/drawing/2014/main" id="{DCC0D0BB-9CA9-4CA2-A6E7-63B968F80ABB}"/>
                      </a:ext>
                    </a:extLst>
                  </p:cNvPr>
                  <p:cNvSpPr/>
                  <p:nvPr/>
                </p:nvSpPr>
                <p:spPr>
                  <a:xfrm rot="20216222">
                    <a:off x="2944132" y="3434740"/>
                    <a:ext cx="637600" cy="1162975"/>
                  </a:xfrm>
                  <a:prstGeom prst="snip1Rect">
                    <a:avLst>
                      <a:gd name="adj" fmla="val 50000"/>
                    </a:avLst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00" name="四角形: 1 つの角を切り取る 99">
                    <a:extLst>
                      <a:ext uri="{FF2B5EF4-FFF2-40B4-BE49-F238E27FC236}">
                        <a16:creationId xmlns:a16="http://schemas.microsoft.com/office/drawing/2014/main" id="{5E2D8E8C-3BC4-4A4D-8D50-5111D2CC3465}"/>
                      </a:ext>
                    </a:extLst>
                  </p:cNvPr>
                  <p:cNvSpPr/>
                  <p:nvPr/>
                </p:nvSpPr>
                <p:spPr>
                  <a:xfrm rot="1459699" flipH="1">
                    <a:off x="4449163" y="3434621"/>
                    <a:ext cx="684399" cy="1162975"/>
                  </a:xfrm>
                  <a:prstGeom prst="snip1Rect">
                    <a:avLst>
                      <a:gd name="adj" fmla="val 50000"/>
                    </a:avLst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101" name="正方形/長方形 100">
                    <a:extLst>
                      <a:ext uri="{FF2B5EF4-FFF2-40B4-BE49-F238E27FC236}">
                        <a16:creationId xmlns:a16="http://schemas.microsoft.com/office/drawing/2014/main" id="{3B4A5AC9-4F8C-4741-B314-F05C205E8666}"/>
                      </a:ext>
                    </a:extLst>
                  </p:cNvPr>
                  <p:cNvSpPr/>
                  <p:nvPr/>
                </p:nvSpPr>
                <p:spPr>
                  <a:xfrm>
                    <a:off x="2737295" y="4016288"/>
                    <a:ext cx="782869" cy="1316871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02" name="正方形/長方形 101">
                    <a:extLst>
                      <a:ext uri="{FF2B5EF4-FFF2-40B4-BE49-F238E27FC236}">
                        <a16:creationId xmlns:a16="http://schemas.microsoft.com/office/drawing/2014/main" id="{C2F6FD00-154E-47D1-A201-B6C7380FFCC6}"/>
                      </a:ext>
                    </a:extLst>
                  </p:cNvPr>
                  <p:cNvSpPr/>
                  <p:nvPr/>
                </p:nvSpPr>
                <p:spPr>
                  <a:xfrm>
                    <a:off x="4546037" y="3975229"/>
                    <a:ext cx="758528" cy="1316871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03" name="正方形/長方形 102">
                    <a:extLst>
                      <a:ext uri="{FF2B5EF4-FFF2-40B4-BE49-F238E27FC236}">
                        <a16:creationId xmlns:a16="http://schemas.microsoft.com/office/drawing/2014/main" id="{4E69AB42-2335-430E-B1B4-9434C3306FB1}"/>
                      </a:ext>
                    </a:extLst>
                  </p:cNvPr>
                  <p:cNvSpPr/>
                  <p:nvPr/>
                </p:nvSpPr>
                <p:spPr>
                  <a:xfrm>
                    <a:off x="3430233" y="3656965"/>
                    <a:ext cx="1188014" cy="811561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04" name="正方形/長方形 103">
                    <a:extLst>
                      <a:ext uri="{FF2B5EF4-FFF2-40B4-BE49-F238E27FC236}">
                        <a16:creationId xmlns:a16="http://schemas.microsoft.com/office/drawing/2014/main" id="{FCBC8A52-3F07-4B13-8E15-AD4E59CEF9AB}"/>
                      </a:ext>
                    </a:extLst>
                  </p:cNvPr>
                  <p:cNvSpPr/>
                  <p:nvPr/>
                </p:nvSpPr>
                <p:spPr>
                  <a:xfrm rot="20216268">
                    <a:off x="2884063" y="5163625"/>
                    <a:ext cx="444518" cy="811561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05" name="正方形/長方形 104">
                    <a:extLst>
                      <a:ext uri="{FF2B5EF4-FFF2-40B4-BE49-F238E27FC236}">
                        <a16:creationId xmlns:a16="http://schemas.microsoft.com/office/drawing/2014/main" id="{D3F95C82-D405-48DD-A6C9-D2BD2D0DC0C7}"/>
                      </a:ext>
                    </a:extLst>
                  </p:cNvPr>
                  <p:cNvSpPr/>
                  <p:nvPr/>
                </p:nvSpPr>
                <p:spPr>
                  <a:xfrm rot="1383732" flipH="1">
                    <a:off x="4747407" y="5148097"/>
                    <a:ext cx="444518" cy="811561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08" name="楕円 107">
                    <a:extLst>
                      <a:ext uri="{FF2B5EF4-FFF2-40B4-BE49-F238E27FC236}">
                        <a16:creationId xmlns:a16="http://schemas.microsoft.com/office/drawing/2014/main" id="{6DA2EEFE-BF44-40AB-8F24-D136F3D0D9CF}"/>
                      </a:ext>
                    </a:extLst>
                  </p:cNvPr>
                  <p:cNvSpPr/>
                  <p:nvPr/>
                </p:nvSpPr>
                <p:spPr>
                  <a:xfrm>
                    <a:off x="3410265" y="2064162"/>
                    <a:ext cx="169464" cy="16163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09" name="楕円 108">
                    <a:extLst>
                      <a:ext uri="{FF2B5EF4-FFF2-40B4-BE49-F238E27FC236}">
                        <a16:creationId xmlns:a16="http://schemas.microsoft.com/office/drawing/2014/main" id="{961E4DB2-B56F-4991-92E5-6B1A623F86C0}"/>
                      </a:ext>
                    </a:extLst>
                  </p:cNvPr>
                  <p:cNvSpPr/>
                  <p:nvPr/>
                </p:nvSpPr>
                <p:spPr>
                  <a:xfrm>
                    <a:off x="4448783" y="2064162"/>
                    <a:ext cx="169464" cy="16163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10" name="楕円 109">
                    <a:extLst>
                      <a:ext uri="{FF2B5EF4-FFF2-40B4-BE49-F238E27FC236}">
                        <a16:creationId xmlns:a16="http://schemas.microsoft.com/office/drawing/2014/main" id="{2E87DC0E-980E-41C1-9325-3A8C8F548F40}"/>
                      </a:ext>
                    </a:extLst>
                  </p:cNvPr>
                  <p:cNvSpPr/>
                  <p:nvPr/>
                </p:nvSpPr>
                <p:spPr>
                  <a:xfrm rot="2572237">
                    <a:off x="2795856" y="5687793"/>
                    <a:ext cx="639842" cy="33795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11" name="楕円 110">
                    <a:extLst>
                      <a:ext uri="{FF2B5EF4-FFF2-40B4-BE49-F238E27FC236}">
                        <a16:creationId xmlns:a16="http://schemas.microsoft.com/office/drawing/2014/main" id="{21B2AB2D-9310-405D-8F70-60F032208FFD}"/>
                      </a:ext>
                    </a:extLst>
                  </p:cNvPr>
                  <p:cNvSpPr/>
                  <p:nvPr/>
                </p:nvSpPr>
                <p:spPr>
                  <a:xfrm rot="2572237">
                    <a:off x="2782062" y="5859232"/>
                    <a:ext cx="681726" cy="278076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12" name="楕円 111">
                    <a:extLst>
                      <a:ext uri="{FF2B5EF4-FFF2-40B4-BE49-F238E27FC236}">
                        <a16:creationId xmlns:a16="http://schemas.microsoft.com/office/drawing/2014/main" id="{235456A1-DD16-40DA-8461-70C6DBFB515B}"/>
                      </a:ext>
                    </a:extLst>
                  </p:cNvPr>
                  <p:cNvSpPr/>
                  <p:nvPr/>
                </p:nvSpPr>
                <p:spPr>
                  <a:xfrm rot="7911398">
                    <a:off x="2751764" y="5692321"/>
                    <a:ext cx="453868" cy="265406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13" name="楕円 112">
                    <a:extLst>
                      <a:ext uri="{FF2B5EF4-FFF2-40B4-BE49-F238E27FC236}">
                        <a16:creationId xmlns:a16="http://schemas.microsoft.com/office/drawing/2014/main" id="{977BE071-FB69-4EEC-A531-CCCDEA267102}"/>
                      </a:ext>
                    </a:extLst>
                  </p:cNvPr>
                  <p:cNvSpPr/>
                  <p:nvPr/>
                </p:nvSpPr>
                <p:spPr>
                  <a:xfrm rot="13688602" flipH="1">
                    <a:off x="4874850" y="5725960"/>
                    <a:ext cx="453868" cy="269444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14" name="楕円 113">
                    <a:extLst>
                      <a:ext uri="{FF2B5EF4-FFF2-40B4-BE49-F238E27FC236}">
                        <a16:creationId xmlns:a16="http://schemas.microsoft.com/office/drawing/2014/main" id="{767FA657-9E0E-4F16-ABA2-2674C59F7529}"/>
                      </a:ext>
                    </a:extLst>
                  </p:cNvPr>
                  <p:cNvSpPr/>
                  <p:nvPr/>
                </p:nvSpPr>
                <p:spPr>
                  <a:xfrm rot="19027763" flipH="1">
                    <a:off x="4589381" y="5809438"/>
                    <a:ext cx="711614" cy="278076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15" name="楕円 114">
                    <a:extLst>
                      <a:ext uri="{FF2B5EF4-FFF2-40B4-BE49-F238E27FC236}">
                        <a16:creationId xmlns:a16="http://schemas.microsoft.com/office/drawing/2014/main" id="{31878167-1147-49FA-9DCB-DC15592B71D6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2792238" y="5578143"/>
                    <a:ext cx="171465" cy="45719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16" name="楕円 115">
                    <a:extLst>
                      <a:ext uri="{FF2B5EF4-FFF2-40B4-BE49-F238E27FC236}">
                        <a16:creationId xmlns:a16="http://schemas.microsoft.com/office/drawing/2014/main" id="{3B685A88-6283-4658-9EB1-60A450AFD6FF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5047438" y="5586987"/>
                    <a:ext cx="255456" cy="9178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17" name="楕円 116">
                    <a:extLst>
                      <a:ext uri="{FF2B5EF4-FFF2-40B4-BE49-F238E27FC236}">
                        <a16:creationId xmlns:a16="http://schemas.microsoft.com/office/drawing/2014/main" id="{8C9E5AB9-9347-4E28-A4C6-1F855DF0C343}"/>
                      </a:ext>
                    </a:extLst>
                  </p:cNvPr>
                  <p:cNvSpPr/>
                  <p:nvPr/>
                </p:nvSpPr>
                <p:spPr>
                  <a:xfrm rot="3610942">
                    <a:off x="5053302" y="5705643"/>
                    <a:ext cx="287319" cy="83379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18" name="楕円 117">
                    <a:extLst>
                      <a:ext uri="{FF2B5EF4-FFF2-40B4-BE49-F238E27FC236}">
                        <a16:creationId xmlns:a16="http://schemas.microsoft.com/office/drawing/2014/main" id="{D5DB60F9-234B-4A22-ACC1-14938D8A10BF}"/>
                      </a:ext>
                    </a:extLst>
                  </p:cNvPr>
                  <p:cNvSpPr/>
                  <p:nvPr/>
                </p:nvSpPr>
                <p:spPr>
                  <a:xfrm rot="3440512">
                    <a:off x="2228126" y="5450311"/>
                    <a:ext cx="654720" cy="325008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19" name="楕円 118">
                    <a:extLst>
                      <a:ext uri="{FF2B5EF4-FFF2-40B4-BE49-F238E27FC236}">
                        <a16:creationId xmlns:a16="http://schemas.microsoft.com/office/drawing/2014/main" id="{41F2B8CE-F9D7-40AA-BB44-EB83DAA8DF8E}"/>
                      </a:ext>
                    </a:extLst>
                  </p:cNvPr>
                  <p:cNvSpPr/>
                  <p:nvPr/>
                </p:nvSpPr>
                <p:spPr>
                  <a:xfrm rot="3717235">
                    <a:off x="2107285" y="5136177"/>
                    <a:ext cx="814658" cy="278076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20" name="楕円 119">
                    <a:extLst>
                      <a:ext uri="{FF2B5EF4-FFF2-40B4-BE49-F238E27FC236}">
                        <a16:creationId xmlns:a16="http://schemas.microsoft.com/office/drawing/2014/main" id="{69BECEE5-6659-4F24-AB5A-D4C78AA0FD1F}"/>
                      </a:ext>
                    </a:extLst>
                  </p:cNvPr>
                  <p:cNvSpPr/>
                  <p:nvPr/>
                </p:nvSpPr>
                <p:spPr>
                  <a:xfrm rot="6915942">
                    <a:off x="5143516" y="5121078"/>
                    <a:ext cx="814658" cy="278076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21" name="楕円 120">
                    <a:extLst>
                      <a:ext uri="{FF2B5EF4-FFF2-40B4-BE49-F238E27FC236}">
                        <a16:creationId xmlns:a16="http://schemas.microsoft.com/office/drawing/2014/main" id="{54DC9726-8641-45CF-B0F5-8698C679E34C}"/>
                      </a:ext>
                    </a:extLst>
                  </p:cNvPr>
                  <p:cNvSpPr/>
                  <p:nvPr/>
                </p:nvSpPr>
                <p:spPr>
                  <a:xfrm rot="7750547">
                    <a:off x="5206712" y="5497061"/>
                    <a:ext cx="648813" cy="181856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22" name="楕円 121">
                    <a:extLst>
                      <a:ext uri="{FF2B5EF4-FFF2-40B4-BE49-F238E27FC236}">
                        <a16:creationId xmlns:a16="http://schemas.microsoft.com/office/drawing/2014/main" id="{4259C34C-943B-46D9-9544-01BFBD6F8F4F}"/>
                      </a:ext>
                    </a:extLst>
                  </p:cNvPr>
                  <p:cNvSpPr/>
                  <p:nvPr/>
                </p:nvSpPr>
                <p:spPr>
                  <a:xfrm rot="7750547">
                    <a:off x="5237441" y="5544169"/>
                    <a:ext cx="617827" cy="235271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23" name="楕円 122">
                    <a:extLst>
                      <a:ext uri="{FF2B5EF4-FFF2-40B4-BE49-F238E27FC236}">
                        <a16:creationId xmlns:a16="http://schemas.microsoft.com/office/drawing/2014/main" id="{256D2BA7-7662-4BA4-BDD1-DDF7F2E4F788}"/>
                      </a:ext>
                    </a:extLst>
                  </p:cNvPr>
                  <p:cNvSpPr/>
                  <p:nvPr/>
                </p:nvSpPr>
                <p:spPr>
                  <a:xfrm rot="6405994">
                    <a:off x="5366899" y="5085999"/>
                    <a:ext cx="241258" cy="96922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24" name="楕円 123">
                    <a:extLst>
                      <a:ext uri="{FF2B5EF4-FFF2-40B4-BE49-F238E27FC236}">
                        <a16:creationId xmlns:a16="http://schemas.microsoft.com/office/drawing/2014/main" id="{77128006-DB35-42A0-AE18-66F8588D5B6E}"/>
                      </a:ext>
                    </a:extLst>
                  </p:cNvPr>
                  <p:cNvSpPr/>
                  <p:nvPr/>
                </p:nvSpPr>
                <p:spPr>
                  <a:xfrm rot="6668554">
                    <a:off x="5132755" y="5355923"/>
                    <a:ext cx="510428" cy="141174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25" name="楕円 124">
                    <a:extLst>
                      <a:ext uri="{FF2B5EF4-FFF2-40B4-BE49-F238E27FC236}">
                        <a16:creationId xmlns:a16="http://schemas.microsoft.com/office/drawing/2014/main" id="{7EDD8371-BED4-4CEE-AE19-612D08855B5F}"/>
                      </a:ext>
                    </a:extLst>
                  </p:cNvPr>
                  <p:cNvSpPr/>
                  <p:nvPr/>
                </p:nvSpPr>
                <p:spPr>
                  <a:xfrm rot="4157553">
                    <a:off x="2173193" y="4966073"/>
                    <a:ext cx="648813" cy="181856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26" name="楕円 125">
                    <a:extLst>
                      <a:ext uri="{FF2B5EF4-FFF2-40B4-BE49-F238E27FC236}">
                        <a16:creationId xmlns:a16="http://schemas.microsoft.com/office/drawing/2014/main" id="{421E876C-2B00-4F59-9265-CBACB713CE92}"/>
                      </a:ext>
                    </a:extLst>
                  </p:cNvPr>
                  <p:cNvSpPr/>
                  <p:nvPr/>
                </p:nvSpPr>
                <p:spPr>
                  <a:xfrm rot="6742509">
                    <a:off x="2160651" y="5443992"/>
                    <a:ext cx="364255" cy="65036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27" name="楕円 126">
                    <a:extLst>
                      <a:ext uri="{FF2B5EF4-FFF2-40B4-BE49-F238E27FC236}">
                        <a16:creationId xmlns:a16="http://schemas.microsoft.com/office/drawing/2014/main" id="{7095FCF5-0F63-48BF-9BA0-129CC0E32209}"/>
                      </a:ext>
                    </a:extLst>
                  </p:cNvPr>
                  <p:cNvSpPr/>
                  <p:nvPr/>
                </p:nvSpPr>
                <p:spPr>
                  <a:xfrm rot="2581868">
                    <a:off x="2550287" y="5834971"/>
                    <a:ext cx="211262" cy="66916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28" name="正方形/長方形 127">
                    <a:extLst>
                      <a:ext uri="{FF2B5EF4-FFF2-40B4-BE49-F238E27FC236}">
                        <a16:creationId xmlns:a16="http://schemas.microsoft.com/office/drawing/2014/main" id="{3ACBAB4D-9ABA-4959-95A5-42A83A370B36}"/>
                      </a:ext>
                    </a:extLst>
                  </p:cNvPr>
                  <p:cNvSpPr/>
                  <p:nvPr/>
                </p:nvSpPr>
                <p:spPr>
                  <a:xfrm>
                    <a:off x="3666020" y="4462991"/>
                    <a:ext cx="726288" cy="113877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29" name="楕円 128">
                    <a:extLst>
                      <a:ext uri="{FF2B5EF4-FFF2-40B4-BE49-F238E27FC236}">
                        <a16:creationId xmlns:a16="http://schemas.microsoft.com/office/drawing/2014/main" id="{07A3BC78-9983-4564-943A-BEA6D6A0CB6E}"/>
                      </a:ext>
                    </a:extLst>
                  </p:cNvPr>
                  <p:cNvSpPr/>
                  <p:nvPr/>
                </p:nvSpPr>
                <p:spPr>
                  <a:xfrm rot="5962388">
                    <a:off x="4165996" y="4461008"/>
                    <a:ext cx="454684" cy="158813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30" name="楕円 129">
                    <a:extLst>
                      <a:ext uri="{FF2B5EF4-FFF2-40B4-BE49-F238E27FC236}">
                        <a16:creationId xmlns:a16="http://schemas.microsoft.com/office/drawing/2014/main" id="{102F1226-5C93-4433-8264-11C7BD849DCE}"/>
                      </a:ext>
                    </a:extLst>
                  </p:cNvPr>
                  <p:cNvSpPr/>
                  <p:nvPr/>
                </p:nvSpPr>
                <p:spPr>
                  <a:xfrm rot="4139308">
                    <a:off x="3445355" y="4523180"/>
                    <a:ext cx="454684" cy="158813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31" name="二等辺三角形 130">
                    <a:extLst>
                      <a:ext uri="{FF2B5EF4-FFF2-40B4-BE49-F238E27FC236}">
                        <a16:creationId xmlns:a16="http://schemas.microsoft.com/office/drawing/2014/main" id="{2642019B-10F4-4CB2-8CB4-B997D841CC8F}"/>
                      </a:ext>
                    </a:extLst>
                  </p:cNvPr>
                  <p:cNvSpPr/>
                  <p:nvPr/>
                </p:nvSpPr>
                <p:spPr>
                  <a:xfrm rot="12752584">
                    <a:off x="3551776" y="5098572"/>
                    <a:ext cx="421936" cy="671378"/>
                  </a:xfrm>
                  <a:prstGeom prst="triangl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32" name="二等辺三角形 131">
                    <a:extLst>
                      <a:ext uri="{FF2B5EF4-FFF2-40B4-BE49-F238E27FC236}">
                        <a16:creationId xmlns:a16="http://schemas.microsoft.com/office/drawing/2014/main" id="{841AA0F9-CFF2-45A5-97B8-BA4B0FAD3720}"/>
                      </a:ext>
                    </a:extLst>
                  </p:cNvPr>
                  <p:cNvSpPr/>
                  <p:nvPr/>
                </p:nvSpPr>
                <p:spPr>
                  <a:xfrm rot="8847416" flipH="1">
                    <a:off x="4096971" y="5120278"/>
                    <a:ext cx="421936" cy="671378"/>
                  </a:xfrm>
                  <a:prstGeom prst="triangl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33" name="月 132">
                    <a:extLst>
                      <a:ext uri="{FF2B5EF4-FFF2-40B4-BE49-F238E27FC236}">
                        <a16:creationId xmlns:a16="http://schemas.microsoft.com/office/drawing/2014/main" id="{17FE874C-806A-4DC0-A589-2F805935F719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3900308" y="5147271"/>
                    <a:ext cx="267053" cy="903581"/>
                  </a:xfrm>
                  <a:prstGeom prst="moon">
                    <a:avLst>
                      <a:gd name="adj" fmla="val 56284"/>
                    </a:avLst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34" name="月 133">
                    <a:extLst>
                      <a:ext uri="{FF2B5EF4-FFF2-40B4-BE49-F238E27FC236}">
                        <a16:creationId xmlns:a16="http://schemas.microsoft.com/office/drawing/2014/main" id="{0F64AEF4-D253-41D1-8ECB-CF07DDE21BBC}"/>
                      </a:ext>
                    </a:extLst>
                  </p:cNvPr>
                  <p:cNvSpPr/>
                  <p:nvPr/>
                </p:nvSpPr>
                <p:spPr>
                  <a:xfrm>
                    <a:off x="4286018" y="4434530"/>
                    <a:ext cx="229931" cy="1304844"/>
                  </a:xfrm>
                  <a:prstGeom prst="moon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35" name="月 134">
                    <a:extLst>
                      <a:ext uri="{FF2B5EF4-FFF2-40B4-BE49-F238E27FC236}">
                        <a16:creationId xmlns:a16="http://schemas.microsoft.com/office/drawing/2014/main" id="{03201C95-87D7-40ED-8503-727084C10D28}"/>
                      </a:ext>
                    </a:extLst>
                  </p:cNvPr>
                  <p:cNvSpPr/>
                  <p:nvPr/>
                </p:nvSpPr>
                <p:spPr>
                  <a:xfrm flipH="1">
                    <a:off x="3545147" y="4525029"/>
                    <a:ext cx="229931" cy="1209850"/>
                  </a:xfrm>
                  <a:prstGeom prst="moon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137" name="グループ化 136">
                <a:extLst>
                  <a:ext uri="{FF2B5EF4-FFF2-40B4-BE49-F238E27FC236}">
                    <a16:creationId xmlns:a16="http://schemas.microsoft.com/office/drawing/2014/main" id="{A48421A9-29F6-424B-BB46-0265C42854BB}"/>
                  </a:ext>
                </a:extLst>
              </p:cNvPr>
              <p:cNvGrpSpPr/>
              <p:nvPr/>
            </p:nvGrpSpPr>
            <p:grpSpPr>
              <a:xfrm>
                <a:off x="2619586" y="4275678"/>
                <a:ext cx="2820865" cy="2514342"/>
                <a:chOff x="2619586" y="4275678"/>
                <a:chExt cx="2820865" cy="2514342"/>
              </a:xfrm>
              <a:grpFill/>
            </p:grpSpPr>
            <p:sp>
              <p:nvSpPr>
                <p:cNvPr id="56" name="円弧 55">
                  <a:extLst>
                    <a:ext uri="{FF2B5EF4-FFF2-40B4-BE49-F238E27FC236}">
                      <a16:creationId xmlns:a16="http://schemas.microsoft.com/office/drawing/2014/main" id="{5EF20B6D-E424-4034-A5C4-2BBBD9317A87}"/>
                    </a:ext>
                  </a:extLst>
                </p:cNvPr>
                <p:cNvSpPr/>
                <p:nvPr/>
              </p:nvSpPr>
              <p:spPr>
                <a:xfrm rot="12766018">
                  <a:off x="2718759" y="5784830"/>
                  <a:ext cx="726956" cy="540071"/>
                </a:xfrm>
                <a:prstGeom prst="arc">
                  <a:avLst>
                    <a:gd name="adj1" fmla="val 10820780"/>
                    <a:gd name="adj2" fmla="val 148197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2" name="円弧 61">
                  <a:extLst>
                    <a:ext uri="{FF2B5EF4-FFF2-40B4-BE49-F238E27FC236}">
                      <a16:creationId xmlns:a16="http://schemas.microsoft.com/office/drawing/2014/main" id="{A0105427-01A9-494B-937C-F57D1025C7A1}"/>
                    </a:ext>
                  </a:extLst>
                </p:cNvPr>
                <p:cNvSpPr/>
                <p:nvPr/>
              </p:nvSpPr>
              <p:spPr>
                <a:xfrm rot="8833982" flipH="1">
                  <a:off x="4618398" y="5745125"/>
                  <a:ext cx="726956" cy="540071"/>
                </a:xfrm>
                <a:prstGeom prst="arc">
                  <a:avLst>
                    <a:gd name="adj1" fmla="val 10820780"/>
                    <a:gd name="adj2" fmla="val 148197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0" name="円弧 59">
                  <a:extLst>
                    <a:ext uri="{FF2B5EF4-FFF2-40B4-BE49-F238E27FC236}">
                      <a16:creationId xmlns:a16="http://schemas.microsoft.com/office/drawing/2014/main" id="{D99CFC1F-B847-4193-B2F7-A35536F99457}"/>
                    </a:ext>
                  </a:extLst>
                </p:cNvPr>
                <p:cNvSpPr/>
                <p:nvPr/>
              </p:nvSpPr>
              <p:spPr>
                <a:xfrm rot="694286">
                  <a:off x="2619586" y="4313798"/>
                  <a:ext cx="968597" cy="2476222"/>
                </a:xfrm>
                <a:prstGeom prst="arc">
                  <a:avLst>
                    <a:gd name="adj1" fmla="val 16873357"/>
                    <a:gd name="adj2" fmla="val 3448991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6" name="円弧 65">
                  <a:extLst>
                    <a:ext uri="{FF2B5EF4-FFF2-40B4-BE49-F238E27FC236}">
                      <a16:creationId xmlns:a16="http://schemas.microsoft.com/office/drawing/2014/main" id="{8EE0A904-0B3C-48BF-8965-E117D392694C}"/>
                    </a:ext>
                  </a:extLst>
                </p:cNvPr>
                <p:cNvSpPr/>
                <p:nvPr/>
              </p:nvSpPr>
              <p:spPr>
                <a:xfrm rot="20905714" flipH="1">
                  <a:off x="4471854" y="4275678"/>
                  <a:ext cx="968597" cy="2476222"/>
                </a:xfrm>
                <a:prstGeom prst="arc">
                  <a:avLst>
                    <a:gd name="adj1" fmla="val 16873357"/>
                    <a:gd name="adj2" fmla="val 3448991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3" name="円弧 62">
                  <a:extLst>
                    <a:ext uri="{FF2B5EF4-FFF2-40B4-BE49-F238E27FC236}">
                      <a16:creationId xmlns:a16="http://schemas.microsoft.com/office/drawing/2014/main" id="{4E68C18D-A967-44B7-A029-49CDA530BBAF}"/>
                    </a:ext>
                  </a:extLst>
                </p:cNvPr>
                <p:cNvSpPr/>
                <p:nvPr/>
              </p:nvSpPr>
              <p:spPr>
                <a:xfrm rot="16872577">
                  <a:off x="2799127" y="6040402"/>
                  <a:ext cx="461212" cy="388859"/>
                </a:xfrm>
                <a:prstGeom prst="arc">
                  <a:avLst>
                    <a:gd name="adj1" fmla="val 16200000"/>
                    <a:gd name="adj2" fmla="val 19981553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7" name="円弧 66">
                  <a:extLst>
                    <a:ext uri="{FF2B5EF4-FFF2-40B4-BE49-F238E27FC236}">
                      <a16:creationId xmlns:a16="http://schemas.microsoft.com/office/drawing/2014/main" id="{28B6D14A-81F5-4F7D-9683-19A72395DD17}"/>
                    </a:ext>
                  </a:extLst>
                </p:cNvPr>
                <p:cNvSpPr/>
                <p:nvPr/>
              </p:nvSpPr>
              <p:spPr>
                <a:xfrm rot="16872577">
                  <a:off x="3002453" y="6158391"/>
                  <a:ext cx="461212" cy="388859"/>
                </a:xfrm>
                <a:prstGeom prst="arc">
                  <a:avLst>
                    <a:gd name="adj1" fmla="val 16200000"/>
                    <a:gd name="adj2" fmla="val 19981553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8" name="円弧 67">
                  <a:extLst>
                    <a:ext uri="{FF2B5EF4-FFF2-40B4-BE49-F238E27FC236}">
                      <a16:creationId xmlns:a16="http://schemas.microsoft.com/office/drawing/2014/main" id="{83986AB0-698E-4B4B-9011-16CDA30D8878}"/>
                    </a:ext>
                  </a:extLst>
                </p:cNvPr>
                <p:cNvSpPr/>
                <p:nvPr/>
              </p:nvSpPr>
              <p:spPr>
                <a:xfrm rot="4727423" flipH="1">
                  <a:off x="4610232" y="6136305"/>
                  <a:ext cx="461212" cy="388859"/>
                </a:xfrm>
                <a:prstGeom prst="arc">
                  <a:avLst>
                    <a:gd name="adj1" fmla="val 16200000"/>
                    <a:gd name="adj2" fmla="val 19981553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9" name="円弧 68">
                  <a:extLst>
                    <a:ext uri="{FF2B5EF4-FFF2-40B4-BE49-F238E27FC236}">
                      <a16:creationId xmlns:a16="http://schemas.microsoft.com/office/drawing/2014/main" id="{D7C36C1E-0506-4857-86B2-1ED58B169113}"/>
                    </a:ext>
                  </a:extLst>
                </p:cNvPr>
                <p:cNvSpPr/>
                <p:nvPr/>
              </p:nvSpPr>
              <p:spPr>
                <a:xfrm rot="4727423" flipH="1">
                  <a:off x="4764924" y="6034543"/>
                  <a:ext cx="461212" cy="388859"/>
                </a:xfrm>
                <a:prstGeom prst="arc">
                  <a:avLst>
                    <a:gd name="adj1" fmla="val 16200000"/>
                    <a:gd name="adj2" fmla="val 19981553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279BD61A-7E69-4194-84B3-DE04CB9CE772}"/>
                </a:ext>
              </a:extLst>
            </p:cNvPr>
            <p:cNvCxnSpPr>
              <a:cxnSpLocks/>
              <a:stCxn id="2" idx="4"/>
              <a:endCxn id="93" idx="0"/>
            </p:cNvCxnSpPr>
            <p:nvPr/>
          </p:nvCxnSpPr>
          <p:spPr>
            <a:xfrm flipH="1">
              <a:off x="819842" y="1099730"/>
              <a:ext cx="1348408" cy="38120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B9598273-74CB-437F-86D8-18DEAF655712}"/>
                </a:ext>
              </a:extLst>
            </p:cNvPr>
            <p:cNvCxnSpPr>
              <a:stCxn id="93" idx="0"/>
              <a:endCxn id="93" idx="2"/>
            </p:cNvCxnSpPr>
            <p:nvPr/>
          </p:nvCxnSpPr>
          <p:spPr>
            <a:xfrm flipH="1">
              <a:off x="761640" y="1480939"/>
              <a:ext cx="58202" cy="127050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01DF05A5-6EF8-459A-95C6-BFE2A70549D6}"/>
                </a:ext>
              </a:extLst>
            </p:cNvPr>
            <p:cNvCxnSpPr>
              <a:stCxn id="87" idx="3"/>
              <a:endCxn id="95" idx="0"/>
            </p:cNvCxnSpPr>
            <p:nvPr/>
          </p:nvCxnSpPr>
          <p:spPr>
            <a:xfrm>
              <a:off x="5030184" y="1131144"/>
              <a:ext cx="1210574" cy="3523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9B895A96-8A94-4951-8568-98088E2A80E1}"/>
                </a:ext>
              </a:extLst>
            </p:cNvPr>
            <p:cNvCxnSpPr>
              <a:stCxn id="95" idx="0"/>
              <a:endCxn id="95" idx="2"/>
            </p:cNvCxnSpPr>
            <p:nvPr/>
          </p:nvCxnSpPr>
          <p:spPr>
            <a:xfrm>
              <a:off x="6240758" y="1483478"/>
              <a:ext cx="58202" cy="1270504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EDA110C5-E8AC-4C58-8980-7853A290DFF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46121" y="1731664"/>
              <a:ext cx="838060" cy="101977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DF599C8B-6D61-40FC-A83A-70B4CA5A0546}"/>
                </a:ext>
              </a:extLst>
            </p:cNvPr>
            <p:cNvCxnSpPr>
              <a:cxnSpLocks/>
              <a:stCxn id="86" idx="1"/>
              <a:endCxn id="95" idx="2"/>
            </p:cNvCxnSpPr>
            <p:nvPr/>
          </p:nvCxnSpPr>
          <p:spPr>
            <a:xfrm>
              <a:off x="5528442" y="1750314"/>
              <a:ext cx="770518" cy="100366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09874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" name="表 39">
            <a:extLst>
              <a:ext uri="{FF2B5EF4-FFF2-40B4-BE49-F238E27FC236}">
                <a16:creationId xmlns:a16="http://schemas.microsoft.com/office/drawing/2014/main" id="{65EE005F-35A7-40F2-82AB-2A65A99936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705837"/>
              </p:ext>
            </p:extLst>
          </p:nvPr>
        </p:nvGraphicFramePr>
        <p:xfrm>
          <a:off x="10092043" y="1578426"/>
          <a:ext cx="183600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000">
                  <a:extLst>
                    <a:ext uri="{9D8B030D-6E8A-4147-A177-3AD203B41FA5}">
                      <a16:colId xmlns:a16="http://schemas.microsoft.com/office/drawing/2014/main" val="3289083579"/>
                    </a:ext>
                  </a:extLst>
                </a:gridCol>
              </a:tblGrid>
              <a:tr h="1800000">
                <a:tc>
                  <a:txBody>
                    <a:bodyPr/>
                    <a:lstStyle/>
                    <a:p>
                      <a:pPr algn="ctr"/>
                      <a:endParaRPr kumimoji="1" lang="ja-JP" altLang="en-US" sz="11500" dirty="0">
                        <a:solidFill>
                          <a:schemeClr val="bg2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243494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/>
                      <a:endParaRPr kumimoji="1" lang="ja-JP" altLang="en-US" sz="11500" b="1" dirty="0">
                        <a:solidFill>
                          <a:schemeClr val="bg2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3971061"/>
                  </a:ext>
                </a:extLst>
              </a:tr>
            </a:tbl>
          </a:graphicData>
        </a:graphic>
      </p:graphicFrame>
      <p:graphicFrame>
        <p:nvGraphicFramePr>
          <p:cNvPr id="65" name="表 39">
            <a:extLst>
              <a:ext uri="{FF2B5EF4-FFF2-40B4-BE49-F238E27FC236}">
                <a16:creationId xmlns:a16="http://schemas.microsoft.com/office/drawing/2014/main" id="{A36D62E2-C705-4983-B274-77D97891ADC6}"/>
              </a:ext>
            </a:extLst>
          </p:cNvPr>
          <p:cNvGraphicFramePr>
            <a:graphicFrameLocks noGrp="1"/>
          </p:cNvGraphicFramePr>
          <p:nvPr/>
        </p:nvGraphicFramePr>
        <p:xfrm>
          <a:off x="7981006" y="1578426"/>
          <a:ext cx="183600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000">
                  <a:extLst>
                    <a:ext uri="{9D8B030D-6E8A-4147-A177-3AD203B41FA5}">
                      <a16:colId xmlns:a16="http://schemas.microsoft.com/office/drawing/2014/main" val="3289083579"/>
                    </a:ext>
                  </a:extLst>
                </a:gridCol>
              </a:tblGrid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い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243494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b="1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ぬ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3971061"/>
                  </a:ext>
                </a:extLst>
              </a:tr>
            </a:tbl>
          </a:graphicData>
        </a:graphic>
      </p:graphicFrame>
      <p:grpSp>
        <p:nvGrpSpPr>
          <p:cNvPr id="139" name="グループ化 138">
            <a:extLst>
              <a:ext uri="{FF2B5EF4-FFF2-40B4-BE49-F238E27FC236}">
                <a16:creationId xmlns:a16="http://schemas.microsoft.com/office/drawing/2014/main" id="{8096FB41-4488-4D95-827F-08031DF62EC0}"/>
              </a:ext>
            </a:extLst>
          </p:cNvPr>
          <p:cNvGrpSpPr/>
          <p:nvPr/>
        </p:nvGrpSpPr>
        <p:grpSpPr>
          <a:xfrm>
            <a:off x="738099" y="685259"/>
            <a:ext cx="5584403" cy="5995704"/>
            <a:chOff x="1227423" y="794316"/>
            <a:chExt cx="5584403" cy="5995704"/>
          </a:xfrm>
          <a:noFill/>
        </p:grpSpPr>
        <p:grpSp>
          <p:nvGrpSpPr>
            <p:cNvPr id="138" name="グループ化 137">
              <a:extLst>
                <a:ext uri="{FF2B5EF4-FFF2-40B4-BE49-F238E27FC236}">
                  <a16:creationId xmlns:a16="http://schemas.microsoft.com/office/drawing/2014/main" id="{E0F034A3-E265-48D3-BEBD-6E3EB8FD1FB0}"/>
                </a:ext>
              </a:extLst>
            </p:cNvPr>
            <p:cNvGrpSpPr/>
            <p:nvPr/>
          </p:nvGrpSpPr>
          <p:grpSpPr>
            <a:xfrm>
              <a:off x="1227423" y="794316"/>
              <a:ext cx="5584403" cy="5467338"/>
              <a:chOff x="1227423" y="794316"/>
              <a:chExt cx="5584403" cy="5467338"/>
            </a:xfrm>
            <a:grpFill/>
          </p:grpSpPr>
          <p:sp>
            <p:nvSpPr>
              <p:cNvPr id="93" name="二等辺三角形 92">
                <a:extLst>
                  <a:ext uri="{FF2B5EF4-FFF2-40B4-BE49-F238E27FC236}">
                    <a16:creationId xmlns:a16="http://schemas.microsoft.com/office/drawing/2014/main" id="{466A714D-824A-490C-A7BC-0631C1DCDA69}"/>
                  </a:ext>
                </a:extLst>
              </p:cNvPr>
              <p:cNvSpPr/>
              <p:nvPr/>
            </p:nvSpPr>
            <p:spPr>
              <a:xfrm rot="18517232">
                <a:off x="572217" y="1449522"/>
                <a:ext cx="2057935" cy="747524"/>
              </a:xfrm>
              <a:prstGeom prst="triangle">
                <a:avLst/>
              </a:prstGeom>
              <a:grpFill/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36" name="グループ化 135">
                <a:extLst>
                  <a:ext uri="{FF2B5EF4-FFF2-40B4-BE49-F238E27FC236}">
                    <a16:creationId xmlns:a16="http://schemas.microsoft.com/office/drawing/2014/main" id="{4E083BBB-2724-450B-BD94-61F7E60818AE}"/>
                  </a:ext>
                </a:extLst>
              </p:cNvPr>
              <p:cNvGrpSpPr/>
              <p:nvPr/>
            </p:nvGrpSpPr>
            <p:grpSpPr>
              <a:xfrm>
                <a:off x="2038525" y="796855"/>
                <a:ext cx="4773301" cy="5464799"/>
                <a:chOff x="2038525" y="796855"/>
                <a:chExt cx="4773301" cy="5464799"/>
              </a:xfrm>
              <a:grpFill/>
            </p:grpSpPr>
            <p:sp>
              <p:nvSpPr>
                <p:cNvPr id="16" name="十二角形 15">
                  <a:extLst>
                    <a:ext uri="{FF2B5EF4-FFF2-40B4-BE49-F238E27FC236}">
                      <a16:creationId xmlns:a16="http://schemas.microsoft.com/office/drawing/2014/main" id="{E0584448-60E8-4BF4-AFAF-C25A533CD734}"/>
                    </a:ext>
                  </a:extLst>
                </p:cNvPr>
                <p:cNvSpPr/>
                <p:nvPr/>
              </p:nvSpPr>
              <p:spPr>
                <a:xfrm>
                  <a:off x="2038525" y="864066"/>
                  <a:ext cx="3951214" cy="2768367"/>
                </a:xfrm>
                <a:prstGeom prst="dodecagon">
                  <a:avLst/>
                </a:prstGeom>
                <a:grpFill/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" name="楕円 17">
                  <a:extLst>
                    <a:ext uri="{FF2B5EF4-FFF2-40B4-BE49-F238E27FC236}">
                      <a16:creationId xmlns:a16="http://schemas.microsoft.com/office/drawing/2014/main" id="{DF01754D-59E9-48AE-9C68-3A8C900A8B67}"/>
                    </a:ext>
                  </a:extLst>
                </p:cNvPr>
                <p:cNvSpPr/>
                <p:nvPr/>
              </p:nvSpPr>
              <p:spPr>
                <a:xfrm>
                  <a:off x="2880855" y="1657380"/>
                  <a:ext cx="645952" cy="235632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" name="楕円 18">
                  <a:extLst>
                    <a:ext uri="{FF2B5EF4-FFF2-40B4-BE49-F238E27FC236}">
                      <a16:creationId xmlns:a16="http://schemas.microsoft.com/office/drawing/2014/main" id="{D8E6CCD8-6DA6-4C8D-8EDF-779F55AACD57}"/>
                    </a:ext>
                  </a:extLst>
                </p:cNvPr>
                <p:cNvSpPr/>
                <p:nvPr/>
              </p:nvSpPr>
              <p:spPr>
                <a:xfrm>
                  <a:off x="3228439" y="1894874"/>
                  <a:ext cx="425197" cy="442843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0" name="円弧 49">
                  <a:extLst>
                    <a:ext uri="{FF2B5EF4-FFF2-40B4-BE49-F238E27FC236}">
                      <a16:creationId xmlns:a16="http://schemas.microsoft.com/office/drawing/2014/main" id="{83924542-FCB1-46D0-B51B-CFCB867ADE22}"/>
                    </a:ext>
                  </a:extLst>
                </p:cNvPr>
                <p:cNvSpPr/>
                <p:nvPr/>
              </p:nvSpPr>
              <p:spPr>
                <a:xfrm flipH="1">
                  <a:off x="2531739" y="3422465"/>
                  <a:ext cx="811334" cy="2072324"/>
                </a:xfrm>
                <a:prstGeom prst="arc">
                  <a:avLst>
                    <a:gd name="adj1" fmla="val 15853205"/>
                    <a:gd name="adj2" fmla="val 4679443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53" name="円弧 52">
                  <a:extLst>
                    <a:ext uri="{FF2B5EF4-FFF2-40B4-BE49-F238E27FC236}">
                      <a16:creationId xmlns:a16="http://schemas.microsoft.com/office/drawing/2014/main" id="{86752BB5-C1A3-4322-8CBE-0624A8CDBBD7}"/>
                    </a:ext>
                  </a:extLst>
                </p:cNvPr>
                <p:cNvSpPr/>
                <p:nvPr/>
              </p:nvSpPr>
              <p:spPr>
                <a:xfrm>
                  <a:off x="4706832" y="3417286"/>
                  <a:ext cx="811333" cy="2072324"/>
                </a:xfrm>
                <a:prstGeom prst="arc">
                  <a:avLst>
                    <a:gd name="adj1" fmla="val 15919715"/>
                    <a:gd name="adj2" fmla="val 4679443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9" name="円弧 48">
                  <a:extLst>
                    <a:ext uri="{FF2B5EF4-FFF2-40B4-BE49-F238E27FC236}">
                      <a16:creationId xmlns:a16="http://schemas.microsoft.com/office/drawing/2014/main" id="{49C36FAE-3C97-4E04-B1FE-8A16318A98E0}"/>
                    </a:ext>
                  </a:extLst>
                </p:cNvPr>
                <p:cNvSpPr/>
                <p:nvPr/>
              </p:nvSpPr>
              <p:spPr>
                <a:xfrm rot="3269043">
                  <a:off x="2006510" y="5213299"/>
                  <a:ext cx="876193" cy="756143"/>
                </a:xfrm>
                <a:prstGeom prst="arc">
                  <a:avLst>
                    <a:gd name="adj1" fmla="val 16200000"/>
                    <a:gd name="adj2" fmla="val 20624534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5" name="円弧 54">
                  <a:extLst>
                    <a:ext uri="{FF2B5EF4-FFF2-40B4-BE49-F238E27FC236}">
                      <a16:creationId xmlns:a16="http://schemas.microsoft.com/office/drawing/2014/main" id="{7A9CA9BF-12E8-4286-9BB0-A14ADC0F1913}"/>
                    </a:ext>
                  </a:extLst>
                </p:cNvPr>
                <p:cNvSpPr/>
                <p:nvPr/>
              </p:nvSpPr>
              <p:spPr>
                <a:xfrm rot="18330957" flipH="1">
                  <a:off x="5196272" y="5188881"/>
                  <a:ext cx="876193" cy="756143"/>
                </a:xfrm>
                <a:prstGeom prst="arc">
                  <a:avLst>
                    <a:gd name="adj1" fmla="val 16200000"/>
                    <a:gd name="adj2" fmla="val 20624534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4" name="円弧 53">
                  <a:extLst>
                    <a:ext uri="{FF2B5EF4-FFF2-40B4-BE49-F238E27FC236}">
                      <a16:creationId xmlns:a16="http://schemas.microsoft.com/office/drawing/2014/main" id="{6E102A51-CF73-49ED-AA20-61DD1EB8DD82}"/>
                    </a:ext>
                  </a:extLst>
                </p:cNvPr>
                <p:cNvSpPr/>
                <p:nvPr/>
              </p:nvSpPr>
              <p:spPr>
                <a:xfrm>
                  <a:off x="3501978" y="5625123"/>
                  <a:ext cx="1053274" cy="476161"/>
                </a:xfrm>
                <a:prstGeom prst="arc">
                  <a:avLst>
                    <a:gd name="adj1" fmla="val 11463941"/>
                    <a:gd name="adj2" fmla="val 20980174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0" name="円弧 69">
                  <a:extLst>
                    <a:ext uri="{FF2B5EF4-FFF2-40B4-BE49-F238E27FC236}">
                      <a16:creationId xmlns:a16="http://schemas.microsoft.com/office/drawing/2014/main" id="{A0ADA7A5-9785-4343-AAA5-917E7DB18A6B}"/>
                    </a:ext>
                  </a:extLst>
                </p:cNvPr>
                <p:cNvSpPr/>
                <p:nvPr/>
              </p:nvSpPr>
              <p:spPr>
                <a:xfrm rot="16024284">
                  <a:off x="2082316" y="4537744"/>
                  <a:ext cx="992317" cy="1011334"/>
                </a:xfrm>
                <a:prstGeom prst="arc">
                  <a:avLst>
                    <a:gd name="adj1" fmla="val 12913024"/>
                    <a:gd name="adj2" fmla="val 0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1" name="円弧 70">
                  <a:extLst>
                    <a:ext uri="{FF2B5EF4-FFF2-40B4-BE49-F238E27FC236}">
                      <a16:creationId xmlns:a16="http://schemas.microsoft.com/office/drawing/2014/main" id="{0FBEBEB6-0D28-453B-AB8D-85ABBF1216EF}"/>
                    </a:ext>
                  </a:extLst>
                </p:cNvPr>
                <p:cNvSpPr/>
                <p:nvPr/>
              </p:nvSpPr>
              <p:spPr>
                <a:xfrm rot="5575716" flipH="1">
                  <a:off x="4987812" y="4551175"/>
                  <a:ext cx="992317" cy="1011334"/>
                </a:xfrm>
                <a:prstGeom prst="arc">
                  <a:avLst>
                    <a:gd name="adj1" fmla="val 12913024"/>
                    <a:gd name="adj2" fmla="val 0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2" name="円弧 71">
                  <a:extLst>
                    <a:ext uri="{FF2B5EF4-FFF2-40B4-BE49-F238E27FC236}">
                      <a16:creationId xmlns:a16="http://schemas.microsoft.com/office/drawing/2014/main" id="{C0CD60A4-808B-46BD-81FD-4D00DD0D16F8}"/>
                    </a:ext>
                  </a:extLst>
                </p:cNvPr>
                <p:cNvSpPr/>
                <p:nvPr/>
              </p:nvSpPr>
              <p:spPr>
                <a:xfrm rot="11740710">
                  <a:off x="2163538" y="5445253"/>
                  <a:ext cx="695989" cy="561367"/>
                </a:xfrm>
                <a:prstGeom prst="arc">
                  <a:avLst>
                    <a:gd name="adj1" fmla="val 12672792"/>
                    <a:gd name="adj2" fmla="val 2119962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3" name="円弧 72">
                  <a:extLst>
                    <a:ext uri="{FF2B5EF4-FFF2-40B4-BE49-F238E27FC236}">
                      <a16:creationId xmlns:a16="http://schemas.microsoft.com/office/drawing/2014/main" id="{365A66BB-59BE-4CE2-8E63-BA3E71A36528}"/>
                    </a:ext>
                  </a:extLst>
                </p:cNvPr>
                <p:cNvSpPr/>
                <p:nvPr/>
              </p:nvSpPr>
              <p:spPr>
                <a:xfrm rot="9859290" flipH="1">
                  <a:off x="5184650" y="5438444"/>
                  <a:ext cx="695989" cy="561367"/>
                </a:xfrm>
                <a:prstGeom prst="arc">
                  <a:avLst>
                    <a:gd name="adj1" fmla="val 12672792"/>
                    <a:gd name="adj2" fmla="val 2119962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4" name="円弧 73">
                  <a:extLst>
                    <a:ext uri="{FF2B5EF4-FFF2-40B4-BE49-F238E27FC236}">
                      <a16:creationId xmlns:a16="http://schemas.microsoft.com/office/drawing/2014/main" id="{A66CD722-4E72-4D53-88DB-711B1DACB200}"/>
                    </a:ext>
                  </a:extLst>
                </p:cNvPr>
                <p:cNvSpPr/>
                <p:nvPr/>
              </p:nvSpPr>
              <p:spPr>
                <a:xfrm rot="4727423" flipH="1">
                  <a:off x="5380488" y="5708479"/>
                  <a:ext cx="461212" cy="388859"/>
                </a:xfrm>
                <a:prstGeom prst="arc">
                  <a:avLst>
                    <a:gd name="adj1" fmla="val 16200000"/>
                    <a:gd name="adj2" fmla="val 19981553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5" name="円弧 74">
                  <a:extLst>
                    <a:ext uri="{FF2B5EF4-FFF2-40B4-BE49-F238E27FC236}">
                      <a16:creationId xmlns:a16="http://schemas.microsoft.com/office/drawing/2014/main" id="{57D7EC57-75DC-4D02-9DBC-E541E960D67B}"/>
                    </a:ext>
                  </a:extLst>
                </p:cNvPr>
                <p:cNvSpPr/>
                <p:nvPr/>
              </p:nvSpPr>
              <p:spPr>
                <a:xfrm rot="4727423" flipH="1">
                  <a:off x="5176031" y="5832527"/>
                  <a:ext cx="461212" cy="388859"/>
                </a:xfrm>
                <a:prstGeom prst="arc">
                  <a:avLst>
                    <a:gd name="adj1" fmla="val 16200000"/>
                    <a:gd name="adj2" fmla="val 19981553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6" name="円弧 75">
                  <a:extLst>
                    <a:ext uri="{FF2B5EF4-FFF2-40B4-BE49-F238E27FC236}">
                      <a16:creationId xmlns:a16="http://schemas.microsoft.com/office/drawing/2014/main" id="{61D7B7CE-9BB5-4EFF-B517-C0EA40B0ADB9}"/>
                    </a:ext>
                  </a:extLst>
                </p:cNvPr>
                <p:cNvSpPr/>
                <p:nvPr/>
              </p:nvSpPr>
              <p:spPr>
                <a:xfrm rot="16872577">
                  <a:off x="2205493" y="5685275"/>
                  <a:ext cx="461212" cy="388859"/>
                </a:xfrm>
                <a:prstGeom prst="arc">
                  <a:avLst>
                    <a:gd name="adj1" fmla="val 16200000"/>
                    <a:gd name="adj2" fmla="val 19981553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7" name="円弧 76">
                  <a:extLst>
                    <a:ext uri="{FF2B5EF4-FFF2-40B4-BE49-F238E27FC236}">
                      <a16:creationId xmlns:a16="http://schemas.microsoft.com/office/drawing/2014/main" id="{E91B9FD0-5DAE-4125-A507-52D3ACF0F386}"/>
                    </a:ext>
                  </a:extLst>
                </p:cNvPr>
                <p:cNvSpPr/>
                <p:nvPr/>
              </p:nvSpPr>
              <p:spPr>
                <a:xfrm rot="16872577">
                  <a:off x="2367058" y="5836618"/>
                  <a:ext cx="461212" cy="388859"/>
                </a:xfrm>
                <a:prstGeom prst="arc">
                  <a:avLst>
                    <a:gd name="adj1" fmla="val 16200000"/>
                    <a:gd name="adj2" fmla="val 19981553"/>
                  </a:avLst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0" name="楕円 79">
                  <a:extLst>
                    <a:ext uri="{FF2B5EF4-FFF2-40B4-BE49-F238E27FC236}">
                      <a16:creationId xmlns:a16="http://schemas.microsoft.com/office/drawing/2014/main" id="{D0131807-86A7-4F87-9D84-BA5FB5EEA107}"/>
                    </a:ext>
                  </a:extLst>
                </p:cNvPr>
                <p:cNvSpPr/>
                <p:nvPr/>
              </p:nvSpPr>
              <p:spPr>
                <a:xfrm>
                  <a:off x="4382257" y="1908386"/>
                  <a:ext cx="425197" cy="442843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5" name="二等辺三角形 94">
                  <a:extLst>
                    <a:ext uri="{FF2B5EF4-FFF2-40B4-BE49-F238E27FC236}">
                      <a16:creationId xmlns:a16="http://schemas.microsoft.com/office/drawing/2014/main" id="{81ED9493-C99B-4460-A41A-CBA1329B432C}"/>
                    </a:ext>
                  </a:extLst>
                </p:cNvPr>
                <p:cNvSpPr/>
                <p:nvPr/>
              </p:nvSpPr>
              <p:spPr>
                <a:xfrm rot="3082768" flipH="1">
                  <a:off x="5409096" y="1452061"/>
                  <a:ext cx="2057935" cy="747524"/>
                </a:xfrm>
                <a:prstGeom prst="triangle">
                  <a:avLst/>
                </a:prstGeom>
                <a:grpFill/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6" name="楕円 95">
                  <a:extLst>
                    <a:ext uri="{FF2B5EF4-FFF2-40B4-BE49-F238E27FC236}">
                      <a16:creationId xmlns:a16="http://schemas.microsoft.com/office/drawing/2014/main" id="{F0C6C1D3-31E0-43E3-BD96-90BD5A249669}"/>
                    </a:ext>
                  </a:extLst>
                </p:cNvPr>
                <p:cNvSpPr/>
                <p:nvPr/>
              </p:nvSpPr>
              <p:spPr>
                <a:xfrm>
                  <a:off x="4509677" y="1666163"/>
                  <a:ext cx="645952" cy="235632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" name="円弧 42">
                  <a:extLst>
                    <a:ext uri="{FF2B5EF4-FFF2-40B4-BE49-F238E27FC236}">
                      <a16:creationId xmlns:a16="http://schemas.microsoft.com/office/drawing/2014/main" id="{29580BF4-6077-4ACA-B495-DB2AA7A7D0E9}"/>
                    </a:ext>
                  </a:extLst>
                </p:cNvPr>
                <p:cNvSpPr/>
                <p:nvPr/>
              </p:nvSpPr>
              <p:spPr>
                <a:xfrm rot="15463265" flipH="1">
                  <a:off x="3949304" y="2335101"/>
                  <a:ext cx="771595" cy="662390"/>
                </a:xfrm>
                <a:prstGeom prst="arc">
                  <a:avLst>
                    <a:gd name="adj1" fmla="val 16200000"/>
                    <a:gd name="adj2" fmla="val 2745084"/>
                  </a:avLst>
                </a:prstGeom>
                <a:grpFill/>
                <a:ln w="762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" name="円弧 37">
                  <a:extLst>
                    <a:ext uri="{FF2B5EF4-FFF2-40B4-BE49-F238E27FC236}">
                      <a16:creationId xmlns:a16="http://schemas.microsoft.com/office/drawing/2014/main" id="{EA69CF5A-BEA1-4F40-AA77-2C81CC25BF95}"/>
                    </a:ext>
                  </a:extLst>
                </p:cNvPr>
                <p:cNvSpPr/>
                <p:nvPr/>
              </p:nvSpPr>
              <p:spPr>
                <a:xfrm rot="6136735">
                  <a:off x="3315569" y="2358881"/>
                  <a:ext cx="771595" cy="662390"/>
                </a:xfrm>
                <a:prstGeom prst="arc">
                  <a:avLst>
                    <a:gd name="adj1" fmla="val 16200000"/>
                    <a:gd name="adj2" fmla="val 2745084"/>
                  </a:avLst>
                </a:prstGeom>
                <a:grpFill/>
                <a:ln w="76200" cap="rnd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" name="楕円 60">
                  <a:extLst>
                    <a:ext uri="{FF2B5EF4-FFF2-40B4-BE49-F238E27FC236}">
                      <a16:creationId xmlns:a16="http://schemas.microsoft.com/office/drawing/2014/main" id="{A0453C9A-98A4-44A1-8A6C-960B1DA91C7A}"/>
                    </a:ext>
                  </a:extLst>
                </p:cNvPr>
                <p:cNvSpPr/>
                <p:nvPr/>
              </p:nvSpPr>
              <p:spPr>
                <a:xfrm>
                  <a:off x="3678548" y="2377585"/>
                  <a:ext cx="671166" cy="334171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9" name="四角形: 1 つの角を切り取る 98">
                  <a:extLst>
                    <a:ext uri="{FF2B5EF4-FFF2-40B4-BE49-F238E27FC236}">
                      <a16:creationId xmlns:a16="http://schemas.microsoft.com/office/drawing/2014/main" id="{DCC0D0BB-9CA9-4CA2-A6E7-63B968F80ABB}"/>
                    </a:ext>
                  </a:extLst>
                </p:cNvPr>
                <p:cNvSpPr/>
                <p:nvPr/>
              </p:nvSpPr>
              <p:spPr>
                <a:xfrm rot="20216222">
                  <a:off x="2944132" y="3434740"/>
                  <a:ext cx="637600" cy="1162975"/>
                </a:xfrm>
                <a:prstGeom prst="snip1Rect">
                  <a:avLst>
                    <a:gd name="adj" fmla="val 50000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0" name="四角形: 1 つの角を切り取る 99">
                  <a:extLst>
                    <a:ext uri="{FF2B5EF4-FFF2-40B4-BE49-F238E27FC236}">
                      <a16:creationId xmlns:a16="http://schemas.microsoft.com/office/drawing/2014/main" id="{5E2D8E8C-3BC4-4A4D-8D50-5111D2CC3465}"/>
                    </a:ext>
                  </a:extLst>
                </p:cNvPr>
                <p:cNvSpPr/>
                <p:nvPr/>
              </p:nvSpPr>
              <p:spPr>
                <a:xfrm rot="1459699" flipH="1">
                  <a:off x="4449163" y="3434621"/>
                  <a:ext cx="684399" cy="1162975"/>
                </a:xfrm>
                <a:prstGeom prst="snip1Rect">
                  <a:avLst>
                    <a:gd name="adj" fmla="val 50000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01" name="正方形/長方形 100">
                  <a:extLst>
                    <a:ext uri="{FF2B5EF4-FFF2-40B4-BE49-F238E27FC236}">
                      <a16:creationId xmlns:a16="http://schemas.microsoft.com/office/drawing/2014/main" id="{3B4A5AC9-4F8C-4741-B314-F05C205E8666}"/>
                    </a:ext>
                  </a:extLst>
                </p:cNvPr>
                <p:cNvSpPr/>
                <p:nvPr/>
              </p:nvSpPr>
              <p:spPr>
                <a:xfrm>
                  <a:off x="2737295" y="4016288"/>
                  <a:ext cx="782869" cy="1316871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2" name="正方形/長方形 101">
                  <a:extLst>
                    <a:ext uri="{FF2B5EF4-FFF2-40B4-BE49-F238E27FC236}">
                      <a16:creationId xmlns:a16="http://schemas.microsoft.com/office/drawing/2014/main" id="{C2F6FD00-154E-47D1-A201-B6C7380FFCC6}"/>
                    </a:ext>
                  </a:extLst>
                </p:cNvPr>
                <p:cNvSpPr/>
                <p:nvPr/>
              </p:nvSpPr>
              <p:spPr>
                <a:xfrm>
                  <a:off x="4546037" y="3975229"/>
                  <a:ext cx="758528" cy="1316871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3" name="正方形/長方形 102">
                  <a:extLst>
                    <a:ext uri="{FF2B5EF4-FFF2-40B4-BE49-F238E27FC236}">
                      <a16:creationId xmlns:a16="http://schemas.microsoft.com/office/drawing/2014/main" id="{4E69AB42-2335-430E-B1B4-9434C3306FB1}"/>
                    </a:ext>
                  </a:extLst>
                </p:cNvPr>
                <p:cNvSpPr/>
                <p:nvPr/>
              </p:nvSpPr>
              <p:spPr>
                <a:xfrm>
                  <a:off x="3430233" y="3656965"/>
                  <a:ext cx="1188014" cy="811561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4" name="正方形/長方形 103">
                  <a:extLst>
                    <a:ext uri="{FF2B5EF4-FFF2-40B4-BE49-F238E27FC236}">
                      <a16:creationId xmlns:a16="http://schemas.microsoft.com/office/drawing/2014/main" id="{FCBC8A52-3F07-4B13-8E15-AD4E59CEF9AB}"/>
                    </a:ext>
                  </a:extLst>
                </p:cNvPr>
                <p:cNvSpPr/>
                <p:nvPr/>
              </p:nvSpPr>
              <p:spPr>
                <a:xfrm rot="20216268">
                  <a:off x="2884063" y="5163625"/>
                  <a:ext cx="444518" cy="811561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5" name="正方形/長方形 104">
                  <a:extLst>
                    <a:ext uri="{FF2B5EF4-FFF2-40B4-BE49-F238E27FC236}">
                      <a16:creationId xmlns:a16="http://schemas.microsoft.com/office/drawing/2014/main" id="{D3F95C82-D405-48DD-A6C9-D2BD2D0DC0C7}"/>
                    </a:ext>
                  </a:extLst>
                </p:cNvPr>
                <p:cNvSpPr/>
                <p:nvPr/>
              </p:nvSpPr>
              <p:spPr>
                <a:xfrm rot="1383732" flipH="1">
                  <a:off x="4747407" y="5148097"/>
                  <a:ext cx="444518" cy="811561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8" name="楕円 107">
                  <a:extLst>
                    <a:ext uri="{FF2B5EF4-FFF2-40B4-BE49-F238E27FC236}">
                      <a16:creationId xmlns:a16="http://schemas.microsoft.com/office/drawing/2014/main" id="{6DA2EEFE-BF44-40AB-8F24-D136F3D0D9CF}"/>
                    </a:ext>
                  </a:extLst>
                </p:cNvPr>
                <p:cNvSpPr/>
                <p:nvPr/>
              </p:nvSpPr>
              <p:spPr>
                <a:xfrm>
                  <a:off x="3410265" y="2064162"/>
                  <a:ext cx="169464" cy="16163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9" name="楕円 108">
                  <a:extLst>
                    <a:ext uri="{FF2B5EF4-FFF2-40B4-BE49-F238E27FC236}">
                      <a16:creationId xmlns:a16="http://schemas.microsoft.com/office/drawing/2014/main" id="{961E4DB2-B56F-4991-92E5-6B1A623F86C0}"/>
                    </a:ext>
                  </a:extLst>
                </p:cNvPr>
                <p:cNvSpPr/>
                <p:nvPr/>
              </p:nvSpPr>
              <p:spPr>
                <a:xfrm>
                  <a:off x="4448783" y="2064162"/>
                  <a:ext cx="169464" cy="16163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0" name="楕円 109">
                  <a:extLst>
                    <a:ext uri="{FF2B5EF4-FFF2-40B4-BE49-F238E27FC236}">
                      <a16:creationId xmlns:a16="http://schemas.microsoft.com/office/drawing/2014/main" id="{2E87DC0E-980E-41C1-9325-3A8C8F548F40}"/>
                    </a:ext>
                  </a:extLst>
                </p:cNvPr>
                <p:cNvSpPr/>
                <p:nvPr/>
              </p:nvSpPr>
              <p:spPr>
                <a:xfrm rot="2572237">
                  <a:off x="2795856" y="5687793"/>
                  <a:ext cx="639842" cy="33795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1" name="楕円 110">
                  <a:extLst>
                    <a:ext uri="{FF2B5EF4-FFF2-40B4-BE49-F238E27FC236}">
                      <a16:creationId xmlns:a16="http://schemas.microsoft.com/office/drawing/2014/main" id="{21B2AB2D-9310-405D-8F70-60F032208FFD}"/>
                    </a:ext>
                  </a:extLst>
                </p:cNvPr>
                <p:cNvSpPr/>
                <p:nvPr/>
              </p:nvSpPr>
              <p:spPr>
                <a:xfrm rot="2572237">
                  <a:off x="2782062" y="5859232"/>
                  <a:ext cx="681726" cy="278076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2" name="楕円 111">
                  <a:extLst>
                    <a:ext uri="{FF2B5EF4-FFF2-40B4-BE49-F238E27FC236}">
                      <a16:creationId xmlns:a16="http://schemas.microsoft.com/office/drawing/2014/main" id="{235456A1-DD16-40DA-8461-70C6DBFB515B}"/>
                    </a:ext>
                  </a:extLst>
                </p:cNvPr>
                <p:cNvSpPr/>
                <p:nvPr/>
              </p:nvSpPr>
              <p:spPr>
                <a:xfrm rot="7911398">
                  <a:off x="2751764" y="5692321"/>
                  <a:ext cx="453868" cy="265406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3" name="楕円 112">
                  <a:extLst>
                    <a:ext uri="{FF2B5EF4-FFF2-40B4-BE49-F238E27FC236}">
                      <a16:creationId xmlns:a16="http://schemas.microsoft.com/office/drawing/2014/main" id="{977BE071-FB69-4EEC-A531-CCCDEA267102}"/>
                    </a:ext>
                  </a:extLst>
                </p:cNvPr>
                <p:cNvSpPr/>
                <p:nvPr/>
              </p:nvSpPr>
              <p:spPr>
                <a:xfrm rot="13688602" flipH="1">
                  <a:off x="4874850" y="5725960"/>
                  <a:ext cx="453868" cy="269444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4" name="楕円 113">
                  <a:extLst>
                    <a:ext uri="{FF2B5EF4-FFF2-40B4-BE49-F238E27FC236}">
                      <a16:creationId xmlns:a16="http://schemas.microsoft.com/office/drawing/2014/main" id="{767FA657-9E0E-4F16-ABA2-2674C59F7529}"/>
                    </a:ext>
                  </a:extLst>
                </p:cNvPr>
                <p:cNvSpPr/>
                <p:nvPr/>
              </p:nvSpPr>
              <p:spPr>
                <a:xfrm rot="19027763" flipH="1">
                  <a:off x="4589381" y="5809438"/>
                  <a:ext cx="711614" cy="278076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5" name="楕円 114">
                  <a:extLst>
                    <a:ext uri="{FF2B5EF4-FFF2-40B4-BE49-F238E27FC236}">
                      <a16:creationId xmlns:a16="http://schemas.microsoft.com/office/drawing/2014/main" id="{31878167-1147-49FA-9DCB-DC15592B71D6}"/>
                    </a:ext>
                  </a:extLst>
                </p:cNvPr>
                <p:cNvSpPr/>
                <p:nvPr/>
              </p:nvSpPr>
              <p:spPr>
                <a:xfrm rot="5400000">
                  <a:off x="2792238" y="5578143"/>
                  <a:ext cx="171465" cy="45719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6" name="楕円 115">
                  <a:extLst>
                    <a:ext uri="{FF2B5EF4-FFF2-40B4-BE49-F238E27FC236}">
                      <a16:creationId xmlns:a16="http://schemas.microsoft.com/office/drawing/2014/main" id="{3B685A88-6283-4658-9EB1-60A450AFD6FF}"/>
                    </a:ext>
                  </a:extLst>
                </p:cNvPr>
                <p:cNvSpPr/>
                <p:nvPr/>
              </p:nvSpPr>
              <p:spPr>
                <a:xfrm rot="5400000">
                  <a:off x="5047438" y="5586987"/>
                  <a:ext cx="255456" cy="9178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7" name="楕円 116">
                  <a:extLst>
                    <a:ext uri="{FF2B5EF4-FFF2-40B4-BE49-F238E27FC236}">
                      <a16:creationId xmlns:a16="http://schemas.microsoft.com/office/drawing/2014/main" id="{8C9E5AB9-9347-4E28-A4C6-1F855DF0C343}"/>
                    </a:ext>
                  </a:extLst>
                </p:cNvPr>
                <p:cNvSpPr/>
                <p:nvPr/>
              </p:nvSpPr>
              <p:spPr>
                <a:xfrm rot="3610942">
                  <a:off x="5053302" y="5705643"/>
                  <a:ext cx="287319" cy="83379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8" name="楕円 117">
                  <a:extLst>
                    <a:ext uri="{FF2B5EF4-FFF2-40B4-BE49-F238E27FC236}">
                      <a16:creationId xmlns:a16="http://schemas.microsoft.com/office/drawing/2014/main" id="{D5DB60F9-234B-4A22-ACC1-14938D8A10BF}"/>
                    </a:ext>
                  </a:extLst>
                </p:cNvPr>
                <p:cNvSpPr/>
                <p:nvPr/>
              </p:nvSpPr>
              <p:spPr>
                <a:xfrm rot="3440512">
                  <a:off x="2228126" y="5450311"/>
                  <a:ext cx="654720" cy="325008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9" name="楕円 118">
                  <a:extLst>
                    <a:ext uri="{FF2B5EF4-FFF2-40B4-BE49-F238E27FC236}">
                      <a16:creationId xmlns:a16="http://schemas.microsoft.com/office/drawing/2014/main" id="{41F2B8CE-F9D7-40AA-BB44-EB83DAA8DF8E}"/>
                    </a:ext>
                  </a:extLst>
                </p:cNvPr>
                <p:cNvSpPr/>
                <p:nvPr/>
              </p:nvSpPr>
              <p:spPr>
                <a:xfrm rot="3717235">
                  <a:off x="2107285" y="5136177"/>
                  <a:ext cx="814658" cy="278076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0" name="楕円 119">
                  <a:extLst>
                    <a:ext uri="{FF2B5EF4-FFF2-40B4-BE49-F238E27FC236}">
                      <a16:creationId xmlns:a16="http://schemas.microsoft.com/office/drawing/2014/main" id="{69BECEE5-6659-4F24-AB5A-D4C78AA0FD1F}"/>
                    </a:ext>
                  </a:extLst>
                </p:cNvPr>
                <p:cNvSpPr/>
                <p:nvPr/>
              </p:nvSpPr>
              <p:spPr>
                <a:xfrm rot="6915942">
                  <a:off x="5143516" y="5121078"/>
                  <a:ext cx="814658" cy="278076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1" name="楕円 120">
                  <a:extLst>
                    <a:ext uri="{FF2B5EF4-FFF2-40B4-BE49-F238E27FC236}">
                      <a16:creationId xmlns:a16="http://schemas.microsoft.com/office/drawing/2014/main" id="{54DC9726-8641-45CF-B0F5-8698C679E34C}"/>
                    </a:ext>
                  </a:extLst>
                </p:cNvPr>
                <p:cNvSpPr/>
                <p:nvPr/>
              </p:nvSpPr>
              <p:spPr>
                <a:xfrm rot="7750547">
                  <a:off x="5206712" y="5497061"/>
                  <a:ext cx="648813" cy="181856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2" name="楕円 121">
                  <a:extLst>
                    <a:ext uri="{FF2B5EF4-FFF2-40B4-BE49-F238E27FC236}">
                      <a16:creationId xmlns:a16="http://schemas.microsoft.com/office/drawing/2014/main" id="{4259C34C-943B-46D9-9544-01BFBD6F8F4F}"/>
                    </a:ext>
                  </a:extLst>
                </p:cNvPr>
                <p:cNvSpPr/>
                <p:nvPr/>
              </p:nvSpPr>
              <p:spPr>
                <a:xfrm rot="7750547">
                  <a:off x="5237441" y="5544169"/>
                  <a:ext cx="617827" cy="235271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3" name="楕円 122">
                  <a:extLst>
                    <a:ext uri="{FF2B5EF4-FFF2-40B4-BE49-F238E27FC236}">
                      <a16:creationId xmlns:a16="http://schemas.microsoft.com/office/drawing/2014/main" id="{256D2BA7-7662-4BA4-BDD1-DDF7F2E4F788}"/>
                    </a:ext>
                  </a:extLst>
                </p:cNvPr>
                <p:cNvSpPr/>
                <p:nvPr/>
              </p:nvSpPr>
              <p:spPr>
                <a:xfrm rot="6405994">
                  <a:off x="5366899" y="5085999"/>
                  <a:ext cx="241258" cy="9692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4" name="楕円 123">
                  <a:extLst>
                    <a:ext uri="{FF2B5EF4-FFF2-40B4-BE49-F238E27FC236}">
                      <a16:creationId xmlns:a16="http://schemas.microsoft.com/office/drawing/2014/main" id="{77128006-DB35-42A0-AE18-66F8588D5B6E}"/>
                    </a:ext>
                  </a:extLst>
                </p:cNvPr>
                <p:cNvSpPr/>
                <p:nvPr/>
              </p:nvSpPr>
              <p:spPr>
                <a:xfrm rot="6668554">
                  <a:off x="5132755" y="5355923"/>
                  <a:ext cx="510428" cy="141174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5" name="楕円 124">
                  <a:extLst>
                    <a:ext uri="{FF2B5EF4-FFF2-40B4-BE49-F238E27FC236}">
                      <a16:creationId xmlns:a16="http://schemas.microsoft.com/office/drawing/2014/main" id="{7EDD8371-BED4-4CEE-AE19-612D08855B5F}"/>
                    </a:ext>
                  </a:extLst>
                </p:cNvPr>
                <p:cNvSpPr/>
                <p:nvPr/>
              </p:nvSpPr>
              <p:spPr>
                <a:xfrm rot="4157553">
                  <a:off x="2173193" y="4966073"/>
                  <a:ext cx="648813" cy="181856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6" name="楕円 125">
                  <a:extLst>
                    <a:ext uri="{FF2B5EF4-FFF2-40B4-BE49-F238E27FC236}">
                      <a16:creationId xmlns:a16="http://schemas.microsoft.com/office/drawing/2014/main" id="{421E876C-2B00-4F59-9265-CBACB713CE92}"/>
                    </a:ext>
                  </a:extLst>
                </p:cNvPr>
                <p:cNvSpPr/>
                <p:nvPr/>
              </p:nvSpPr>
              <p:spPr>
                <a:xfrm rot="6742509">
                  <a:off x="2160651" y="5443992"/>
                  <a:ext cx="364255" cy="65036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7" name="楕円 126">
                  <a:extLst>
                    <a:ext uri="{FF2B5EF4-FFF2-40B4-BE49-F238E27FC236}">
                      <a16:creationId xmlns:a16="http://schemas.microsoft.com/office/drawing/2014/main" id="{7095FCF5-0F63-48BF-9BA0-129CC0E32209}"/>
                    </a:ext>
                  </a:extLst>
                </p:cNvPr>
                <p:cNvSpPr/>
                <p:nvPr/>
              </p:nvSpPr>
              <p:spPr>
                <a:xfrm rot="2581868">
                  <a:off x="2550287" y="5834971"/>
                  <a:ext cx="211262" cy="66916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8" name="正方形/長方形 127">
                  <a:extLst>
                    <a:ext uri="{FF2B5EF4-FFF2-40B4-BE49-F238E27FC236}">
                      <a16:creationId xmlns:a16="http://schemas.microsoft.com/office/drawing/2014/main" id="{3ACBAB4D-9ABA-4959-95A5-42A83A370B36}"/>
                    </a:ext>
                  </a:extLst>
                </p:cNvPr>
                <p:cNvSpPr/>
                <p:nvPr/>
              </p:nvSpPr>
              <p:spPr>
                <a:xfrm>
                  <a:off x="3666020" y="4462991"/>
                  <a:ext cx="726288" cy="113877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9" name="楕円 128">
                  <a:extLst>
                    <a:ext uri="{FF2B5EF4-FFF2-40B4-BE49-F238E27FC236}">
                      <a16:creationId xmlns:a16="http://schemas.microsoft.com/office/drawing/2014/main" id="{07A3BC78-9983-4564-943A-BEA6D6A0CB6E}"/>
                    </a:ext>
                  </a:extLst>
                </p:cNvPr>
                <p:cNvSpPr/>
                <p:nvPr/>
              </p:nvSpPr>
              <p:spPr>
                <a:xfrm rot="5962388">
                  <a:off x="4165996" y="4461008"/>
                  <a:ext cx="454684" cy="158813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0" name="楕円 129">
                  <a:extLst>
                    <a:ext uri="{FF2B5EF4-FFF2-40B4-BE49-F238E27FC236}">
                      <a16:creationId xmlns:a16="http://schemas.microsoft.com/office/drawing/2014/main" id="{102F1226-5C93-4433-8264-11C7BD849DCE}"/>
                    </a:ext>
                  </a:extLst>
                </p:cNvPr>
                <p:cNvSpPr/>
                <p:nvPr/>
              </p:nvSpPr>
              <p:spPr>
                <a:xfrm rot="4139308">
                  <a:off x="3445355" y="4523180"/>
                  <a:ext cx="454684" cy="158813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1" name="二等辺三角形 130">
                  <a:extLst>
                    <a:ext uri="{FF2B5EF4-FFF2-40B4-BE49-F238E27FC236}">
                      <a16:creationId xmlns:a16="http://schemas.microsoft.com/office/drawing/2014/main" id="{2642019B-10F4-4CB2-8CB4-B997D841CC8F}"/>
                    </a:ext>
                  </a:extLst>
                </p:cNvPr>
                <p:cNvSpPr/>
                <p:nvPr/>
              </p:nvSpPr>
              <p:spPr>
                <a:xfrm rot="12752584">
                  <a:off x="3551776" y="5098572"/>
                  <a:ext cx="421936" cy="671378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2" name="二等辺三角形 131">
                  <a:extLst>
                    <a:ext uri="{FF2B5EF4-FFF2-40B4-BE49-F238E27FC236}">
                      <a16:creationId xmlns:a16="http://schemas.microsoft.com/office/drawing/2014/main" id="{841AA0F9-CFF2-45A5-97B8-BA4B0FAD3720}"/>
                    </a:ext>
                  </a:extLst>
                </p:cNvPr>
                <p:cNvSpPr/>
                <p:nvPr/>
              </p:nvSpPr>
              <p:spPr>
                <a:xfrm rot="8847416" flipH="1">
                  <a:off x="4096971" y="5120278"/>
                  <a:ext cx="421936" cy="671378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3" name="月 132">
                  <a:extLst>
                    <a:ext uri="{FF2B5EF4-FFF2-40B4-BE49-F238E27FC236}">
                      <a16:creationId xmlns:a16="http://schemas.microsoft.com/office/drawing/2014/main" id="{17FE874C-806A-4DC0-A589-2F805935F719}"/>
                    </a:ext>
                  </a:extLst>
                </p:cNvPr>
                <p:cNvSpPr/>
                <p:nvPr/>
              </p:nvSpPr>
              <p:spPr>
                <a:xfrm rot="5400000">
                  <a:off x="3900308" y="5147271"/>
                  <a:ext cx="267053" cy="903581"/>
                </a:xfrm>
                <a:prstGeom prst="moon">
                  <a:avLst>
                    <a:gd name="adj" fmla="val 56284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4" name="月 133">
                  <a:extLst>
                    <a:ext uri="{FF2B5EF4-FFF2-40B4-BE49-F238E27FC236}">
                      <a16:creationId xmlns:a16="http://schemas.microsoft.com/office/drawing/2014/main" id="{0F64AEF4-D253-41D1-8ECB-CF07DDE21BBC}"/>
                    </a:ext>
                  </a:extLst>
                </p:cNvPr>
                <p:cNvSpPr/>
                <p:nvPr/>
              </p:nvSpPr>
              <p:spPr>
                <a:xfrm>
                  <a:off x="4286018" y="4434530"/>
                  <a:ext cx="229931" cy="1304844"/>
                </a:xfrm>
                <a:prstGeom prst="moon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5" name="月 134">
                  <a:extLst>
                    <a:ext uri="{FF2B5EF4-FFF2-40B4-BE49-F238E27FC236}">
                      <a16:creationId xmlns:a16="http://schemas.microsoft.com/office/drawing/2014/main" id="{03201C95-87D7-40ED-8503-727084C10D28}"/>
                    </a:ext>
                  </a:extLst>
                </p:cNvPr>
                <p:cNvSpPr/>
                <p:nvPr/>
              </p:nvSpPr>
              <p:spPr>
                <a:xfrm flipH="1">
                  <a:off x="3545147" y="4525029"/>
                  <a:ext cx="229931" cy="1209850"/>
                </a:xfrm>
                <a:prstGeom prst="moon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137" name="グループ化 136">
              <a:extLst>
                <a:ext uri="{FF2B5EF4-FFF2-40B4-BE49-F238E27FC236}">
                  <a16:creationId xmlns:a16="http://schemas.microsoft.com/office/drawing/2014/main" id="{A48421A9-29F6-424B-BB46-0265C42854BB}"/>
                </a:ext>
              </a:extLst>
            </p:cNvPr>
            <p:cNvGrpSpPr/>
            <p:nvPr/>
          </p:nvGrpSpPr>
          <p:grpSpPr>
            <a:xfrm>
              <a:off x="2619586" y="4275678"/>
              <a:ext cx="2820865" cy="2514342"/>
              <a:chOff x="2619586" y="4275678"/>
              <a:chExt cx="2820865" cy="2514342"/>
            </a:xfrm>
            <a:grpFill/>
          </p:grpSpPr>
          <p:sp>
            <p:nvSpPr>
              <p:cNvPr id="56" name="円弧 55">
                <a:extLst>
                  <a:ext uri="{FF2B5EF4-FFF2-40B4-BE49-F238E27FC236}">
                    <a16:creationId xmlns:a16="http://schemas.microsoft.com/office/drawing/2014/main" id="{5EF20B6D-E424-4034-A5C4-2BBBD9317A87}"/>
                  </a:ext>
                </a:extLst>
              </p:cNvPr>
              <p:cNvSpPr/>
              <p:nvPr/>
            </p:nvSpPr>
            <p:spPr>
              <a:xfrm rot="12766018">
                <a:off x="2718759" y="5784830"/>
                <a:ext cx="726956" cy="540071"/>
              </a:xfrm>
              <a:prstGeom prst="arc">
                <a:avLst>
                  <a:gd name="adj1" fmla="val 10820780"/>
                  <a:gd name="adj2" fmla="val 148197"/>
                </a:avLst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2" name="円弧 61">
                <a:extLst>
                  <a:ext uri="{FF2B5EF4-FFF2-40B4-BE49-F238E27FC236}">
                    <a16:creationId xmlns:a16="http://schemas.microsoft.com/office/drawing/2014/main" id="{A0105427-01A9-494B-937C-F57D1025C7A1}"/>
                  </a:ext>
                </a:extLst>
              </p:cNvPr>
              <p:cNvSpPr/>
              <p:nvPr/>
            </p:nvSpPr>
            <p:spPr>
              <a:xfrm rot="8833982" flipH="1">
                <a:off x="4618398" y="5745125"/>
                <a:ext cx="726956" cy="540071"/>
              </a:xfrm>
              <a:prstGeom prst="arc">
                <a:avLst>
                  <a:gd name="adj1" fmla="val 10820780"/>
                  <a:gd name="adj2" fmla="val 148197"/>
                </a:avLst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0" name="円弧 59">
                <a:extLst>
                  <a:ext uri="{FF2B5EF4-FFF2-40B4-BE49-F238E27FC236}">
                    <a16:creationId xmlns:a16="http://schemas.microsoft.com/office/drawing/2014/main" id="{D99CFC1F-B847-4193-B2F7-A35536F99457}"/>
                  </a:ext>
                </a:extLst>
              </p:cNvPr>
              <p:cNvSpPr/>
              <p:nvPr/>
            </p:nvSpPr>
            <p:spPr>
              <a:xfrm rot="694286">
                <a:off x="2619586" y="4313798"/>
                <a:ext cx="968597" cy="2476222"/>
              </a:xfrm>
              <a:prstGeom prst="arc">
                <a:avLst>
                  <a:gd name="adj1" fmla="val 16873357"/>
                  <a:gd name="adj2" fmla="val 3448991"/>
                </a:avLst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6" name="円弧 65">
                <a:extLst>
                  <a:ext uri="{FF2B5EF4-FFF2-40B4-BE49-F238E27FC236}">
                    <a16:creationId xmlns:a16="http://schemas.microsoft.com/office/drawing/2014/main" id="{8EE0A904-0B3C-48BF-8965-E117D392694C}"/>
                  </a:ext>
                </a:extLst>
              </p:cNvPr>
              <p:cNvSpPr/>
              <p:nvPr/>
            </p:nvSpPr>
            <p:spPr>
              <a:xfrm rot="20905714" flipH="1">
                <a:off x="4471854" y="4275678"/>
                <a:ext cx="968597" cy="2476222"/>
              </a:xfrm>
              <a:prstGeom prst="arc">
                <a:avLst>
                  <a:gd name="adj1" fmla="val 16873357"/>
                  <a:gd name="adj2" fmla="val 3448991"/>
                </a:avLst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3" name="円弧 62">
                <a:extLst>
                  <a:ext uri="{FF2B5EF4-FFF2-40B4-BE49-F238E27FC236}">
                    <a16:creationId xmlns:a16="http://schemas.microsoft.com/office/drawing/2014/main" id="{4E68C18D-A967-44B7-A029-49CDA530BBAF}"/>
                  </a:ext>
                </a:extLst>
              </p:cNvPr>
              <p:cNvSpPr/>
              <p:nvPr/>
            </p:nvSpPr>
            <p:spPr>
              <a:xfrm rot="16872577">
                <a:off x="2799127" y="6040402"/>
                <a:ext cx="461212" cy="388859"/>
              </a:xfrm>
              <a:prstGeom prst="arc">
                <a:avLst>
                  <a:gd name="adj1" fmla="val 16200000"/>
                  <a:gd name="adj2" fmla="val 19981553"/>
                </a:avLst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7" name="円弧 66">
                <a:extLst>
                  <a:ext uri="{FF2B5EF4-FFF2-40B4-BE49-F238E27FC236}">
                    <a16:creationId xmlns:a16="http://schemas.microsoft.com/office/drawing/2014/main" id="{28B6D14A-81F5-4F7D-9683-19A72395DD17}"/>
                  </a:ext>
                </a:extLst>
              </p:cNvPr>
              <p:cNvSpPr/>
              <p:nvPr/>
            </p:nvSpPr>
            <p:spPr>
              <a:xfrm rot="16872577">
                <a:off x="3002453" y="6158391"/>
                <a:ext cx="461212" cy="388859"/>
              </a:xfrm>
              <a:prstGeom prst="arc">
                <a:avLst>
                  <a:gd name="adj1" fmla="val 16200000"/>
                  <a:gd name="adj2" fmla="val 19981553"/>
                </a:avLst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8" name="円弧 67">
                <a:extLst>
                  <a:ext uri="{FF2B5EF4-FFF2-40B4-BE49-F238E27FC236}">
                    <a16:creationId xmlns:a16="http://schemas.microsoft.com/office/drawing/2014/main" id="{83986AB0-698E-4B4B-9011-16CDA30D8878}"/>
                  </a:ext>
                </a:extLst>
              </p:cNvPr>
              <p:cNvSpPr/>
              <p:nvPr/>
            </p:nvSpPr>
            <p:spPr>
              <a:xfrm rot="4727423" flipH="1">
                <a:off x="4610232" y="6136305"/>
                <a:ext cx="461212" cy="388859"/>
              </a:xfrm>
              <a:prstGeom prst="arc">
                <a:avLst>
                  <a:gd name="adj1" fmla="val 16200000"/>
                  <a:gd name="adj2" fmla="val 19981553"/>
                </a:avLst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9" name="円弧 68">
                <a:extLst>
                  <a:ext uri="{FF2B5EF4-FFF2-40B4-BE49-F238E27FC236}">
                    <a16:creationId xmlns:a16="http://schemas.microsoft.com/office/drawing/2014/main" id="{D7C36C1E-0506-4857-86B2-1ED58B169113}"/>
                  </a:ext>
                </a:extLst>
              </p:cNvPr>
              <p:cNvSpPr/>
              <p:nvPr/>
            </p:nvSpPr>
            <p:spPr>
              <a:xfrm rot="4727423" flipH="1">
                <a:off x="4764924" y="6034543"/>
                <a:ext cx="461212" cy="388859"/>
              </a:xfrm>
              <a:prstGeom prst="arc">
                <a:avLst>
                  <a:gd name="adj1" fmla="val 16200000"/>
                  <a:gd name="adj2" fmla="val 19981553"/>
                </a:avLst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2" name="星: 5 pt 1">
            <a:extLst>
              <a:ext uri="{FF2B5EF4-FFF2-40B4-BE49-F238E27FC236}">
                <a16:creationId xmlns:a16="http://schemas.microsoft.com/office/drawing/2014/main" id="{4CCF888E-67F1-4612-9A6E-5895F7290F67}"/>
              </a:ext>
            </a:extLst>
          </p:cNvPr>
          <p:cNvSpPr/>
          <p:nvPr/>
        </p:nvSpPr>
        <p:spPr>
          <a:xfrm>
            <a:off x="1979983" y="1035644"/>
            <a:ext cx="188267" cy="16778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楕円 77">
            <a:extLst>
              <a:ext uri="{FF2B5EF4-FFF2-40B4-BE49-F238E27FC236}">
                <a16:creationId xmlns:a16="http://schemas.microsoft.com/office/drawing/2014/main" id="{1A9B4F05-7727-4D85-A181-D70D64515CA7}"/>
              </a:ext>
            </a:extLst>
          </p:cNvPr>
          <p:cNvSpPr/>
          <p:nvPr/>
        </p:nvSpPr>
        <p:spPr>
          <a:xfrm flipH="1" flipV="1">
            <a:off x="1532035" y="1720054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楕円 78">
            <a:extLst>
              <a:ext uri="{FF2B5EF4-FFF2-40B4-BE49-F238E27FC236}">
                <a16:creationId xmlns:a16="http://schemas.microsoft.com/office/drawing/2014/main" id="{FF9CF8EF-D5CA-4887-AE2E-1000256EF433}"/>
              </a:ext>
            </a:extLst>
          </p:cNvPr>
          <p:cNvSpPr/>
          <p:nvPr/>
        </p:nvSpPr>
        <p:spPr>
          <a:xfrm flipH="1" flipV="1">
            <a:off x="1539743" y="2470059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楕円 80">
            <a:extLst>
              <a:ext uri="{FF2B5EF4-FFF2-40B4-BE49-F238E27FC236}">
                <a16:creationId xmlns:a16="http://schemas.microsoft.com/office/drawing/2014/main" id="{D645DB37-EF25-49FF-AE2B-3FD0CD6B5575}"/>
              </a:ext>
            </a:extLst>
          </p:cNvPr>
          <p:cNvSpPr/>
          <p:nvPr/>
        </p:nvSpPr>
        <p:spPr>
          <a:xfrm flipH="1" flipV="1">
            <a:off x="2049512" y="3116948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楕円 81">
            <a:extLst>
              <a:ext uri="{FF2B5EF4-FFF2-40B4-BE49-F238E27FC236}">
                <a16:creationId xmlns:a16="http://schemas.microsoft.com/office/drawing/2014/main" id="{BBA91C32-1DA2-4CBA-B079-3EEDAEEE10A5}"/>
              </a:ext>
            </a:extLst>
          </p:cNvPr>
          <p:cNvSpPr/>
          <p:nvPr/>
        </p:nvSpPr>
        <p:spPr>
          <a:xfrm flipH="1" flipV="1">
            <a:off x="2950422" y="3495337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楕円 82">
            <a:extLst>
              <a:ext uri="{FF2B5EF4-FFF2-40B4-BE49-F238E27FC236}">
                <a16:creationId xmlns:a16="http://schemas.microsoft.com/office/drawing/2014/main" id="{F4A490E0-5D69-40A3-BBDB-74EA9E674BF0}"/>
              </a:ext>
            </a:extLst>
          </p:cNvPr>
          <p:cNvSpPr/>
          <p:nvPr/>
        </p:nvSpPr>
        <p:spPr>
          <a:xfrm flipH="1" flipV="1">
            <a:off x="4036689" y="3461314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楕円 83">
            <a:extLst>
              <a:ext uri="{FF2B5EF4-FFF2-40B4-BE49-F238E27FC236}">
                <a16:creationId xmlns:a16="http://schemas.microsoft.com/office/drawing/2014/main" id="{9DD68EB6-7E58-43E4-BA1C-77A28D0866FA}"/>
              </a:ext>
            </a:extLst>
          </p:cNvPr>
          <p:cNvSpPr/>
          <p:nvPr/>
        </p:nvSpPr>
        <p:spPr>
          <a:xfrm flipH="1" flipV="1">
            <a:off x="4949566" y="3110093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楕円 84">
            <a:extLst>
              <a:ext uri="{FF2B5EF4-FFF2-40B4-BE49-F238E27FC236}">
                <a16:creationId xmlns:a16="http://schemas.microsoft.com/office/drawing/2014/main" id="{664E8185-0E47-455F-8678-13D974CAA77A}"/>
              </a:ext>
            </a:extLst>
          </p:cNvPr>
          <p:cNvSpPr/>
          <p:nvPr/>
        </p:nvSpPr>
        <p:spPr>
          <a:xfrm flipH="1" flipV="1">
            <a:off x="5467877" y="2470058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楕円 85">
            <a:extLst>
              <a:ext uri="{FF2B5EF4-FFF2-40B4-BE49-F238E27FC236}">
                <a16:creationId xmlns:a16="http://schemas.microsoft.com/office/drawing/2014/main" id="{40D48AF4-2E13-48C0-AACD-D299FCD1EE79}"/>
              </a:ext>
            </a:extLst>
          </p:cNvPr>
          <p:cNvSpPr/>
          <p:nvPr/>
        </p:nvSpPr>
        <p:spPr>
          <a:xfrm flipH="1" flipV="1">
            <a:off x="5460777" y="1682649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楕円 86">
            <a:extLst>
              <a:ext uri="{FF2B5EF4-FFF2-40B4-BE49-F238E27FC236}">
                <a16:creationId xmlns:a16="http://schemas.microsoft.com/office/drawing/2014/main" id="{DE6FB96D-BF69-4509-AF57-149D45C722EE}"/>
              </a:ext>
            </a:extLst>
          </p:cNvPr>
          <p:cNvSpPr/>
          <p:nvPr/>
        </p:nvSpPr>
        <p:spPr>
          <a:xfrm flipH="1" flipV="1">
            <a:off x="4962519" y="1119534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楕円 87">
            <a:extLst>
              <a:ext uri="{FF2B5EF4-FFF2-40B4-BE49-F238E27FC236}">
                <a16:creationId xmlns:a16="http://schemas.microsoft.com/office/drawing/2014/main" id="{B58B56E8-7F3A-439E-8F3C-EB380FE7F2CB}"/>
              </a:ext>
            </a:extLst>
          </p:cNvPr>
          <p:cNvSpPr/>
          <p:nvPr/>
        </p:nvSpPr>
        <p:spPr>
          <a:xfrm flipH="1" flipV="1">
            <a:off x="4017075" y="726000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楕円 88">
            <a:extLst>
              <a:ext uri="{FF2B5EF4-FFF2-40B4-BE49-F238E27FC236}">
                <a16:creationId xmlns:a16="http://schemas.microsoft.com/office/drawing/2014/main" id="{E730F8C3-7E18-49B2-AD8C-2EDB83A89CAF}"/>
              </a:ext>
            </a:extLst>
          </p:cNvPr>
          <p:cNvSpPr/>
          <p:nvPr/>
        </p:nvSpPr>
        <p:spPr>
          <a:xfrm flipH="1" flipV="1">
            <a:off x="2950422" y="719810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50DB7A95-BB63-4C1F-B6D6-3E3F317A7C14}"/>
              </a:ext>
            </a:extLst>
          </p:cNvPr>
          <p:cNvCxnSpPr>
            <a:cxnSpLocks/>
          </p:cNvCxnSpPr>
          <p:nvPr/>
        </p:nvCxnSpPr>
        <p:spPr>
          <a:xfrm flipH="1">
            <a:off x="2084245" y="776327"/>
            <a:ext cx="900000" cy="36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8C8AFE70-6F58-4999-AE01-998FCD80697F}"/>
              </a:ext>
            </a:extLst>
          </p:cNvPr>
          <p:cNvSpPr txBox="1"/>
          <p:nvPr/>
        </p:nvSpPr>
        <p:spPr>
          <a:xfrm>
            <a:off x="1889014" y="702441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50D6039B-AF92-4C10-B981-A1E12634A895}"/>
              </a:ext>
            </a:extLst>
          </p:cNvPr>
          <p:cNvSpPr txBox="1"/>
          <p:nvPr/>
        </p:nvSpPr>
        <p:spPr>
          <a:xfrm>
            <a:off x="1266681" y="1428812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</a:t>
            </a: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26CAF91D-8307-4A1A-A5AE-771892810107}"/>
              </a:ext>
            </a:extLst>
          </p:cNvPr>
          <p:cNvSpPr txBox="1"/>
          <p:nvPr/>
        </p:nvSpPr>
        <p:spPr>
          <a:xfrm>
            <a:off x="1252891" y="2302126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C16EA074-E2EC-4977-92B8-CF9C1B9B0390}"/>
              </a:ext>
            </a:extLst>
          </p:cNvPr>
          <p:cNvSpPr txBox="1"/>
          <p:nvPr/>
        </p:nvSpPr>
        <p:spPr>
          <a:xfrm>
            <a:off x="1798613" y="3090463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</a:p>
        </p:txBody>
      </p: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515BF7D4-FCA0-4C76-9E0E-40FCE478757E}"/>
              </a:ext>
            </a:extLst>
          </p:cNvPr>
          <p:cNvSpPr txBox="1"/>
          <p:nvPr/>
        </p:nvSpPr>
        <p:spPr>
          <a:xfrm>
            <a:off x="2831036" y="3491405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</a:t>
            </a:r>
          </a:p>
        </p:txBody>
      </p:sp>
      <p:sp>
        <p:nvSpPr>
          <p:cNvPr id="140" name="テキスト ボックス 139">
            <a:extLst>
              <a:ext uri="{FF2B5EF4-FFF2-40B4-BE49-F238E27FC236}">
                <a16:creationId xmlns:a16="http://schemas.microsoft.com/office/drawing/2014/main" id="{130E8DE5-A3F7-4014-B3D4-5A4EA53F10F8}"/>
              </a:ext>
            </a:extLst>
          </p:cNvPr>
          <p:cNvSpPr txBox="1"/>
          <p:nvPr/>
        </p:nvSpPr>
        <p:spPr>
          <a:xfrm>
            <a:off x="3902984" y="3491634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</a:p>
        </p:txBody>
      </p:sp>
      <p:sp>
        <p:nvSpPr>
          <p:cNvPr id="141" name="テキスト ボックス 140">
            <a:extLst>
              <a:ext uri="{FF2B5EF4-FFF2-40B4-BE49-F238E27FC236}">
                <a16:creationId xmlns:a16="http://schemas.microsoft.com/office/drawing/2014/main" id="{E7B50051-A040-4037-BAB9-F279678601BF}"/>
              </a:ext>
            </a:extLst>
          </p:cNvPr>
          <p:cNvSpPr txBox="1"/>
          <p:nvPr/>
        </p:nvSpPr>
        <p:spPr>
          <a:xfrm>
            <a:off x="4953360" y="3123563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</a:p>
        </p:txBody>
      </p:sp>
      <p:sp>
        <p:nvSpPr>
          <p:cNvPr id="142" name="テキスト ボックス 141">
            <a:extLst>
              <a:ext uri="{FF2B5EF4-FFF2-40B4-BE49-F238E27FC236}">
                <a16:creationId xmlns:a16="http://schemas.microsoft.com/office/drawing/2014/main" id="{E5F19A32-518C-45AB-8C24-D28BE642F645}"/>
              </a:ext>
            </a:extLst>
          </p:cNvPr>
          <p:cNvSpPr txBox="1"/>
          <p:nvPr/>
        </p:nvSpPr>
        <p:spPr>
          <a:xfrm>
            <a:off x="5507514" y="2315602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８</a:t>
            </a:r>
          </a:p>
        </p:txBody>
      </p:sp>
      <p:sp>
        <p:nvSpPr>
          <p:cNvPr id="143" name="テキスト ボックス 142">
            <a:extLst>
              <a:ext uri="{FF2B5EF4-FFF2-40B4-BE49-F238E27FC236}">
                <a16:creationId xmlns:a16="http://schemas.microsoft.com/office/drawing/2014/main" id="{2A04BE66-4651-4AC2-9700-A8D8147B31AF}"/>
              </a:ext>
            </a:extLst>
          </p:cNvPr>
          <p:cNvSpPr txBox="1"/>
          <p:nvPr/>
        </p:nvSpPr>
        <p:spPr>
          <a:xfrm>
            <a:off x="5454219" y="1404149"/>
            <a:ext cx="35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</a:p>
        </p:txBody>
      </p:sp>
      <p:sp>
        <p:nvSpPr>
          <p:cNvPr id="144" name="テキスト ボックス 143">
            <a:extLst>
              <a:ext uri="{FF2B5EF4-FFF2-40B4-BE49-F238E27FC236}">
                <a16:creationId xmlns:a16="http://schemas.microsoft.com/office/drawing/2014/main" id="{3903B479-AFF4-44D9-9FB2-D50AAFC2AE48}"/>
              </a:ext>
            </a:extLst>
          </p:cNvPr>
          <p:cNvSpPr txBox="1"/>
          <p:nvPr/>
        </p:nvSpPr>
        <p:spPr>
          <a:xfrm>
            <a:off x="4753591" y="766995"/>
            <a:ext cx="56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１０</a:t>
            </a:r>
          </a:p>
        </p:txBody>
      </p:sp>
      <p:sp>
        <p:nvSpPr>
          <p:cNvPr id="145" name="テキスト ボックス 144">
            <a:extLst>
              <a:ext uri="{FF2B5EF4-FFF2-40B4-BE49-F238E27FC236}">
                <a16:creationId xmlns:a16="http://schemas.microsoft.com/office/drawing/2014/main" id="{9563D6A4-D418-4F06-970A-451A78A1C027}"/>
              </a:ext>
            </a:extLst>
          </p:cNvPr>
          <p:cNvSpPr txBox="1"/>
          <p:nvPr/>
        </p:nvSpPr>
        <p:spPr>
          <a:xfrm>
            <a:off x="3807586" y="390115"/>
            <a:ext cx="56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１１</a:t>
            </a:r>
          </a:p>
        </p:txBody>
      </p:sp>
      <p:sp>
        <p:nvSpPr>
          <p:cNvPr id="146" name="テキスト ボックス 145">
            <a:extLst>
              <a:ext uri="{FF2B5EF4-FFF2-40B4-BE49-F238E27FC236}">
                <a16:creationId xmlns:a16="http://schemas.microsoft.com/office/drawing/2014/main" id="{8536CFCB-1F64-4589-B92D-2C3165914CCE}"/>
              </a:ext>
            </a:extLst>
          </p:cNvPr>
          <p:cNvSpPr txBox="1"/>
          <p:nvPr/>
        </p:nvSpPr>
        <p:spPr>
          <a:xfrm>
            <a:off x="2722133" y="390990"/>
            <a:ext cx="56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１２</a:t>
            </a:r>
          </a:p>
        </p:txBody>
      </p:sp>
    </p:spTree>
    <p:extLst>
      <p:ext uri="{BB962C8B-B14F-4D97-AF65-F5344CB8AC3E}">
        <p14:creationId xmlns:p14="http://schemas.microsoft.com/office/powerpoint/2010/main" val="1265743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129</Words>
  <Application>Microsoft Office PowerPoint</Application>
  <PresentationFormat>ワイド画面</PresentationFormat>
  <Paragraphs>59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ＭＳ Ｐゴシック</vt:lpstr>
      <vt:lpstr>ＭＳ ゴシック</vt:lpstr>
      <vt:lpstr>UD デジタル 教科書体 N-R</vt:lpstr>
      <vt:lpstr>游ゴシック</vt:lpstr>
      <vt:lpstr>游ゴシック Light</vt:lpstr>
      <vt:lpstr>Arial</vt:lpstr>
      <vt:lpstr>Office テーマ</vt:lpstr>
      <vt:lpstr>てんつなぎ（20まで) ひらがな（いぬ）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tamotamo0719@yahoo.co.jp</dc:creator>
  <cp:lastModifiedBy>三逵　梨那</cp:lastModifiedBy>
  <cp:revision>33</cp:revision>
  <cp:lastPrinted>2020-04-18T05:36:28Z</cp:lastPrinted>
  <dcterms:created xsi:type="dcterms:W3CDTF">2020-04-18T03:43:08Z</dcterms:created>
  <dcterms:modified xsi:type="dcterms:W3CDTF">2020-06-04T07:34:24Z</dcterms:modified>
</cp:coreProperties>
</file>