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7" r:id="rId4"/>
    <p:sldId id="258" r:id="rId5"/>
    <p:sldId id="260" r:id="rId6"/>
    <p:sldId id="261" r:id="rId7"/>
  </p:sldIdLst>
  <p:sldSz cx="12192000" cy="6858000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3ED"/>
    <a:srgbClr val="ECD9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507B46-E0AE-43A7-AC2F-95F644F00D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E1A4C53-6BBB-417E-BEA7-85CE98D581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9CC30E-D7AB-4861-8FC5-BAB70DF2A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A26E96-B4C3-4323-B6EA-1730D6161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9C0D74-429A-4D54-8387-7F8E51D96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08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050B4E-6AD5-425E-8A2D-1EB18D063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90CBBF0-3A85-4ACD-B877-5564D5F3F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34E6D8-AB10-4C73-B367-F88EB6B9C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F0C8E1-4788-4E69-B0CE-547B36A9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62482D-1567-44B1-819C-AFEB16683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42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569F2CC-0771-4864-A347-2A04E08EB7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4D07F3E-2651-4C8A-846C-59A002965F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785F9A-3F24-4D99-9BBA-81367896B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84D9C5-6546-4087-8970-361564B28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76C0AA-30C0-4909-B28E-DE3579185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88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ED4583-0C5B-4751-A632-BA6220D02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C316A3-9766-4580-B6CB-94A40CB92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BAA8B1-3254-4C48-91C4-35DB65347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B5B56D-A686-4E73-ABC6-3E20D0D2D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344FC9-E517-4C96-BED8-F81B534E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668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032BC2-75C1-467C-9739-E225CAFD3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7BC32A-634F-4C61-9D6F-06FD3E61D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9938A8-B9B1-403F-BE58-62CCB6E00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576A53-D078-4230-9157-A986AAF88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0046A4-E092-47FA-9A5C-01B41146B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51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30A0A9-A15E-4631-9960-B417FC3CA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C19417-5B59-47E2-83BD-22E9C8E4A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F83CB84-3789-4E9B-A63D-054950A86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41BC4AB-334B-4533-B535-703D552E6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DC77DC0-AEAC-4673-84EC-A8DA7E24D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2CD496-C4D8-4228-987C-E6B489BA5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81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38AE28-CA95-4104-A8CF-C3E2C2C4B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D1571B-984E-4994-8804-B3BD7C7D4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A83E685-F3BA-4E43-A216-3F2CE8506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DDABF62-52E7-4A16-A74C-E03F4055CE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3DF89CC-01C7-40DD-97A9-20B044A0B1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3002F0B-8F85-42BA-AC01-E2D6F0E68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85A341A-94C7-48BD-B9FA-9533B1DE2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16053A1-A5B5-4AB9-B707-15CCB5716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255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2B8D0C-B85F-40DE-B40C-EB8673798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201A16B-5EAA-4DF9-9A9C-F8C9D9768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644CCD-2C91-4014-BC9E-B228E4E91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F50791-A186-4EFE-AD39-A0DFFBA2C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67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F7864C9-0B6D-4ABD-994A-D38D8139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EB40C5D-9180-4EED-97E8-803DF8D4D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70AC40-11B4-41D7-88FD-A7BC63E40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079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89714-C4B6-4F9B-80D0-FB89B45B2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6C6DDD-4889-4AC2-9194-81E07C3E6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F62B983-0D0B-4318-8383-D8199EA9A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F1E8D9-AECB-462D-87C3-7C5FC43AF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A3D055F-DAE4-4F52-9177-45EF27067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D80E676-9A3C-4DBD-BD91-C6A29BC9D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593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E7F7E4-92E4-4F4C-B522-FBD261089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7BAA4C5-AD00-46A9-8584-4FFF7164AA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E9751B1-2EB7-4078-A7AB-7649306511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12EB4B-B8AC-4B3A-96FC-3D6A55076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6C3B6E-E379-4AFF-AB7F-05217312E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30D507-238F-4BA1-A35E-D3E0A2D4D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44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DB367A1-05FE-4080-A477-B1DAD5D6A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565C391-2BD2-4444-B0E7-62F1154C1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EFDF5E-214B-4D66-9D3E-2617FE2C27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8EAB10-55F7-4325-9F7A-2005B7F5C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6AAE40-2930-4D00-B472-53CC1D0BA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850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7E8492-4E44-4E02-ACB1-88C00BA453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4845"/>
            <a:ext cx="9144000" cy="3435531"/>
          </a:xfrm>
          <a:prstGeom prst="foldedCorner">
            <a:avLst>
              <a:gd name="adj" fmla="val 15610"/>
            </a:avLst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 err="1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て</a:t>
            </a:r>
            <a:r>
              <a:rPr lang="ja-JP" altLang="en-US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ん</a:t>
            </a:r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つなぎ（</a:t>
            </a:r>
            <a:r>
              <a:rPr kumimoji="1" lang="en-US" altLang="ja-JP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10</a:t>
            </a:r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まで</a:t>
            </a:r>
            <a:r>
              <a:rPr kumimoji="1" lang="en-US" altLang="ja-JP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)</a:t>
            </a:r>
            <a:br>
              <a:rPr kumimoji="1" lang="en-US" altLang="ja-JP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</a:br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ひらがな（ねこ）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>
          <a:xfrm>
            <a:off x="2007584" y="4943463"/>
            <a:ext cx="8176832" cy="1129936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2000" dirty="0" smtClean="0"/>
              <a:t>※</a:t>
            </a:r>
            <a:r>
              <a:rPr lang="ja-JP" altLang="en-US" sz="2000" dirty="0" smtClean="0"/>
              <a:t>お</a:t>
            </a:r>
            <a:r>
              <a:rPr lang="ja-JP" altLang="en-US" sz="2000" dirty="0"/>
              <a:t>子</a:t>
            </a:r>
            <a:r>
              <a:rPr lang="ja-JP" altLang="en-US" sz="2000" dirty="0" smtClean="0"/>
              <a:t>さんの実態に合ったスライドを選択してご活用ください。</a:t>
            </a:r>
            <a:endParaRPr lang="en-US" altLang="ja-JP" sz="2000" dirty="0" smtClean="0"/>
          </a:p>
          <a:p>
            <a:pPr algn="l"/>
            <a:r>
              <a:rPr lang="ja-JP" altLang="en-US" sz="2000" dirty="0" smtClean="0"/>
              <a:t>　また、お子さんに合わせて、スライドを修正してご使用ください。</a:t>
            </a:r>
            <a:endParaRPr lang="en-US" altLang="ja-JP" sz="2000" dirty="0" smtClean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4083798"/>
            <a:ext cx="1446654" cy="228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584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2960" y="326573"/>
            <a:ext cx="10726783" cy="4075610"/>
          </a:xfrm>
          <a:prstGeom prst="wedgeRoundRectCallout">
            <a:avLst>
              <a:gd name="adj1" fmla="val 36524"/>
              <a:gd name="adj2" fmla="val 64469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anchor="ctr">
            <a:normAutofit fontScale="92500" lnSpcReduction="10000"/>
          </a:bodyPr>
          <a:lstStyle/>
          <a:p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ひらがなを　よみましょう。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１（★）から　じゅん</a:t>
            </a:r>
            <a:r>
              <a:rPr kumimoji="1" lang="ja-JP" altLang="en-US" sz="32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ばんに</a:t>
            </a: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てんを　つなぎましょう。</a:t>
            </a:r>
            <a:endParaRPr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できあがった　</a:t>
            </a:r>
            <a:r>
              <a:rPr kumimoji="1" lang="ja-JP" altLang="en-US" sz="32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えに</a:t>
            </a: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いろを　ぬりましょう。</a:t>
            </a:r>
            <a:endParaRPr kumimoji="1"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できあがった　</a:t>
            </a:r>
            <a:r>
              <a:rPr lang="ja-JP" altLang="en-US" sz="32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えの</a:t>
            </a: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なまえを　ひらがなでかきましょう。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 cstate="hq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41339" y1="36374" x2="46305" y2="48961"/>
                        <a14:foregroundMark x1="57390" y1="35912" x2="60508" y2="45381"/>
                        <a14:foregroundMark x1="27598" y1="16282" x2="35797" y2="515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108" t="14193" r="18878" b="16275"/>
          <a:stretch/>
        </p:blipFill>
        <p:spPr>
          <a:xfrm>
            <a:off x="9496697" y="4273127"/>
            <a:ext cx="2390505" cy="248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241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58EE535C-D160-44B8-905C-046B8F90E20D}"/>
              </a:ext>
            </a:extLst>
          </p:cNvPr>
          <p:cNvGrpSpPr/>
          <p:nvPr/>
        </p:nvGrpSpPr>
        <p:grpSpPr>
          <a:xfrm>
            <a:off x="689906" y="1134294"/>
            <a:ext cx="6632896" cy="4936994"/>
            <a:chOff x="2779552" y="1564470"/>
            <a:chExt cx="6632896" cy="4936994"/>
          </a:xfrm>
        </p:grpSpPr>
        <p:sp>
          <p:nvSpPr>
            <p:cNvPr id="21" name="直角三角形 20">
              <a:extLst>
                <a:ext uri="{FF2B5EF4-FFF2-40B4-BE49-F238E27FC236}">
                  <a16:creationId xmlns:a16="http://schemas.microsoft.com/office/drawing/2014/main" id="{4616E799-DFAB-4B49-9C57-D4A7A1D23E25}"/>
                </a:ext>
              </a:extLst>
            </p:cNvPr>
            <p:cNvSpPr/>
            <p:nvPr/>
          </p:nvSpPr>
          <p:spPr>
            <a:xfrm rot="4532746" flipV="1">
              <a:off x="7373382" y="1474476"/>
              <a:ext cx="1184385" cy="1383560"/>
            </a:xfrm>
            <a:prstGeom prst="rtTriangle">
              <a:avLst/>
            </a:prstGeom>
            <a:solidFill>
              <a:srgbClr val="F9F3ED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十角形 19">
              <a:extLst>
                <a:ext uri="{FF2B5EF4-FFF2-40B4-BE49-F238E27FC236}">
                  <a16:creationId xmlns:a16="http://schemas.microsoft.com/office/drawing/2014/main" id="{068DEBA7-CA81-46B2-A71A-F22C9734F135}"/>
                </a:ext>
              </a:extLst>
            </p:cNvPr>
            <p:cNvSpPr/>
            <p:nvPr/>
          </p:nvSpPr>
          <p:spPr>
            <a:xfrm>
              <a:off x="2779552" y="1770077"/>
              <a:ext cx="6632896" cy="4077050"/>
            </a:xfrm>
            <a:prstGeom prst="decagon">
              <a:avLst/>
            </a:prstGeom>
            <a:solidFill>
              <a:srgbClr val="F9F3ED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アーチ 27">
              <a:extLst>
                <a:ext uri="{FF2B5EF4-FFF2-40B4-BE49-F238E27FC236}">
                  <a16:creationId xmlns:a16="http://schemas.microsoft.com/office/drawing/2014/main" id="{985E060C-454F-4F5E-B807-47631B9BF782}"/>
                </a:ext>
              </a:extLst>
            </p:cNvPr>
            <p:cNvSpPr/>
            <p:nvPr/>
          </p:nvSpPr>
          <p:spPr>
            <a:xfrm flipV="1">
              <a:off x="5150840" y="5492678"/>
              <a:ext cx="1904301" cy="679483"/>
            </a:xfrm>
            <a:prstGeom prst="blockArc">
              <a:avLst>
                <a:gd name="adj1" fmla="val 10821352"/>
                <a:gd name="adj2" fmla="val 21470776"/>
                <a:gd name="adj3" fmla="val 12351"/>
              </a:avLst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AFA7AECD-EFBC-47CB-8064-BAA8C072E3BB}"/>
                </a:ext>
              </a:extLst>
            </p:cNvPr>
            <p:cNvSpPr/>
            <p:nvPr/>
          </p:nvSpPr>
          <p:spPr>
            <a:xfrm>
              <a:off x="5564597" y="3867323"/>
              <a:ext cx="1107347" cy="536895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CA92A99A-6D4C-4C16-8FD5-59025A175051}"/>
                </a:ext>
              </a:extLst>
            </p:cNvPr>
            <p:cNvSpPr/>
            <p:nvPr/>
          </p:nvSpPr>
          <p:spPr>
            <a:xfrm>
              <a:off x="4792810" y="2720485"/>
              <a:ext cx="887446" cy="110151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32375350-F637-470C-9762-8CAAC11EEE9E}"/>
                </a:ext>
              </a:extLst>
            </p:cNvPr>
            <p:cNvGrpSpPr/>
            <p:nvPr/>
          </p:nvGrpSpPr>
          <p:grpSpPr>
            <a:xfrm>
              <a:off x="3621179" y="3860955"/>
              <a:ext cx="1383392" cy="841694"/>
              <a:chOff x="4239034" y="3867323"/>
              <a:chExt cx="1383392" cy="841694"/>
            </a:xfrm>
          </p:grpSpPr>
          <p:sp>
            <p:nvSpPr>
              <p:cNvPr id="7" name="円弧 6">
                <a:extLst>
                  <a:ext uri="{FF2B5EF4-FFF2-40B4-BE49-F238E27FC236}">
                    <a16:creationId xmlns:a16="http://schemas.microsoft.com/office/drawing/2014/main" id="{A83D56F7-6C19-420D-A01C-8FD4FACE01B9}"/>
                  </a:ext>
                </a:extLst>
              </p:cNvPr>
              <p:cNvSpPr/>
              <p:nvPr/>
            </p:nvSpPr>
            <p:spPr>
              <a:xfrm rot="16200000">
                <a:off x="4597016" y="3509341"/>
                <a:ext cx="609599" cy="1325563"/>
              </a:xfrm>
              <a:prstGeom prst="arc">
                <a:avLst>
                  <a:gd name="adj1" fmla="val 16972224"/>
                  <a:gd name="adj2" fmla="val 5400000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8" name="円弧 7">
                <a:extLst>
                  <a:ext uri="{FF2B5EF4-FFF2-40B4-BE49-F238E27FC236}">
                    <a16:creationId xmlns:a16="http://schemas.microsoft.com/office/drawing/2014/main" id="{22868EB6-5F6A-4003-85E6-8B81246576E5}"/>
                  </a:ext>
                </a:extLst>
              </p:cNvPr>
              <p:cNvSpPr/>
              <p:nvPr/>
            </p:nvSpPr>
            <p:spPr>
              <a:xfrm rot="15597523">
                <a:off x="4603858" y="3630260"/>
                <a:ext cx="609599" cy="1325563"/>
              </a:xfrm>
              <a:prstGeom prst="arc">
                <a:avLst>
                  <a:gd name="adj1" fmla="val 17743616"/>
                  <a:gd name="adj2" fmla="val 5400000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" name="円弧 8">
                <a:extLst>
                  <a:ext uri="{FF2B5EF4-FFF2-40B4-BE49-F238E27FC236}">
                    <a16:creationId xmlns:a16="http://schemas.microsoft.com/office/drawing/2014/main" id="{CA344B08-E910-4E4A-88FA-EB6DB64197AA}"/>
                  </a:ext>
                </a:extLst>
              </p:cNvPr>
              <p:cNvSpPr/>
              <p:nvPr/>
            </p:nvSpPr>
            <p:spPr>
              <a:xfrm rot="15255645">
                <a:off x="4654845" y="3741436"/>
                <a:ext cx="609599" cy="1325563"/>
              </a:xfrm>
              <a:prstGeom prst="arc">
                <a:avLst>
                  <a:gd name="adj1" fmla="val 18451060"/>
                  <a:gd name="adj2" fmla="val 5400000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5DD0C2A7-2FA7-42BE-AD17-91ED33732985}"/>
                </a:ext>
              </a:extLst>
            </p:cNvPr>
            <p:cNvGrpSpPr/>
            <p:nvPr/>
          </p:nvGrpSpPr>
          <p:grpSpPr>
            <a:xfrm flipH="1">
              <a:off x="7421165" y="3860672"/>
              <a:ext cx="1383392" cy="841694"/>
              <a:chOff x="4239034" y="3867323"/>
              <a:chExt cx="1383392" cy="841694"/>
            </a:xfrm>
          </p:grpSpPr>
          <p:sp>
            <p:nvSpPr>
              <p:cNvPr id="12" name="円弧 11">
                <a:extLst>
                  <a:ext uri="{FF2B5EF4-FFF2-40B4-BE49-F238E27FC236}">
                    <a16:creationId xmlns:a16="http://schemas.microsoft.com/office/drawing/2014/main" id="{AB3FD978-DF87-4414-B0BE-67044C220928}"/>
                  </a:ext>
                </a:extLst>
              </p:cNvPr>
              <p:cNvSpPr/>
              <p:nvPr/>
            </p:nvSpPr>
            <p:spPr>
              <a:xfrm rot="16200000">
                <a:off x="4597016" y="3509341"/>
                <a:ext cx="609599" cy="1325563"/>
              </a:xfrm>
              <a:prstGeom prst="arc">
                <a:avLst>
                  <a:gd name="adj1" fmla="val 16972224"/>
                  <a:gd name="adj2" fmla="val 5400000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3" name="円弧 12">
                <a:extLst>
                  <a:ext uri="{FF2B5EF4-FFF2-40B4-BE49-F238E27FC236}">
                    <a16:creationId xmlns:a16="http://schemas.microsoft.com/office/drawing/2014/main" id="{27E5E3B3-A65A-455B-93C3-E82CF40D3694}"/>
                  </a:ext>
                </a:extLst>
              </p:cNvPr>
              <p:cNvSpPr/>
              <p:nvPr/>
            </p:nvSpPr>
            <p:spPr>
              <a:xfrm rot="15597523">
                <a:off x="4603858" y="3630260"/>
                <a:ext cx="609599" cy="1325563"/>
              </a:xfrm>
              <a:prstGeom prst="arc">
                <a:avLst>
                  <a:gd name="adj1" fmla="val 17743616"/>
                  <a:gd name="adj2" fmla="val 5400000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4" name="円弧 13">
                <a:extLst>
                  <a:ext uri="{FF2B5EF4-FFF2-40B4-BE49-F238E27FC236}">
                    <a16:creationId xmlns:a16="http://schemas.microsoft.com/office/drawing/2014/main" id="{B62BB7A7-F7C5-4277-95F7-351DFAFC5612}"/>
                  </a:ext>
                </a:extLst>
              </p:cNvPr>
              <p:cNvSpPr/>
              <p:nvPr/>
            </p:nvSpPr>
            <p:spPr>
              <a:xfrm rot="15255645">
                <a:off x="4654845" y="3741436"/>
                <a:ext cx="609599" cy="1325563"/>
              </a:xfrm>
              <a:prstGeom prst="arc">
                <a:avLst>
                  <a:gd name="adj1" fmla="val 18451060"/>
                  <a:gd name="adj2" fmla="val 5400000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5" name="円弧 14">
              <a:extLst>
                <a:ext uri="{FF2B5EF4-FFF2-40B4-BE49-F238E27FC236}">
                  <a16:creationId xmlns:a16="http://schemas.microsoft.com/office/drawing/2014/main" id="{C0C9C460-592F-4450-9471-3CD038C33E26}"/>
                </a:ext>
              </a:extLst>
            </p:cNvPr>
            <p:cNvSpPr/>
            <p:nvPr/>
          </p:nvSpPr>
          <p:spPr>
            <a:xfrm rot="3336669">
              <a:off x="5357881" y="3817426"/>
              <a:ext cx="801964" cy="1191590"/>
            </a:xfrm>
            <a:prstGeom prst="arc">
              <a:avLst>
                <a:gd name="adj1" fmla="val 20050472"/>
                <a:gd name="adj2" fmla="val 5590603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B8A6443A-FEF8-40BA-965E-F9F510D7E831}"/>
                </a:ext>
              </a:extLst>
            </p:cNvPr>
            <p:cNvCxnSpPr>
              <a:stCxn id="4" idx="4"/>
            </p:cNvCxnSpPr>
            <p:nvPr/>
          </p:nvCxnSpPr>
          <p:spPr>
            <a:xfrm flipH="1">
              <a:off x="6118270" y="4404218"/>
              <a:ext cx="1" cy="2097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直角三角形 21">
              <a:extLst>
                <a:ext uri="{FF2B5EF4-FFF2-40B4-BE49-F238E27FC236}">
                  <a16:creationId xmlns:a16="http://schemas.microsoft.com/office/drawing/2014/main" id="{462BA5CA-4642-4045-B352-F980FEE69B44}"/>
                </a:ext>
              </a:extLst>
            </p:cNvPr>
            <p:cNvSpPr/>
            <p:nvPr/>
          </p:nvSpPr>
          <p:spPr>
            <a:xfrm rot="17087330" flipH="1" flipV="1">
              <a:off x="3685602" y="1449776"/>
              <a:ext cx="1156675" cy="1386064"/>
            </a:xfrm>
            <a:prstGeom prst="rtTriangle">
              <a:avLst/>
            </a:prstGeom>
            <a:solidFill>
              <a:srgbClr val="F9F3ED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楕円 22">
              <a:extLst>
                <a:ext uri="{FF2B5EF4-FFF2-40B4-BE49-F238E27FC236}">
                  <a16:creationId xmlns:a16="http://schemas.microsoft.com/office/drawing/2014/main" id="{D4345C45-BF79-4362-B8D6-BA6F706BA27F}"/>
                </a:ext>
              </a:extLst>
            </p:cNvPr>
            <p:cNvSpPr/>
            <p:nvPr/>
          </p:nvSpPr>
          <p:spPr>
            <a:xfrm>
              <a:off x="5747556" y="5847127"/>
              <a:ext cx="737939" cy="654337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楕円 23">
              <a:extLst>
                <a:ext uri="{FF2B5EF4-FFF2-40B4-BE49-F238E27FC236}">
                  <a16:creationId xmlns:a16="http://schemas.microsoft.com/office/drawing/2014/main" id="{276E8CCB-34E2-4D6A-9D96-3F67C8695F05}"/>
                </a:ext>
              </a:extLst>
            </p:cNvPr>
            <p:cNvSpPr/>
            <p:nvPr/>
          </p:nvSpPr>
          <p:spPr>
            <a:xfrm>
              <a:off x="5939405" y="6190253"/>
              <a:ext cx="83890" cy="8149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弧 24">
              <a:extLst>
                <a:ext uri="{FF2B5EF4-FFF2-40B4-BE49-F238E27FC236}">
                  <a16:creationId xmlns:a16="http://schemas.microsoft.com/office/drawing/2014/main" id="{0EA44936-55C7-436C-915B-F9A4E7AF29AB}"/>
                </a:ext>
              </a:extLst>
            </p:cNvPr>
            <p:cNvSpPr/>
            <p:nvPr/>
          </p:nvSpPr>
          <p:spPr>
            <a:xfrm rot="8328491">
              <a:off x="5877439" y="5796794"/>
              <a:ext cx="494950" cy="469783"/>
            </a:xfrm>
            <a:prstGeom prst="arc">
              <a:avLst>
                <a:gd name="adj1" fmla="val 17031619"/>
                <a:gd name="adj2" fmla="val 20263851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楕円 25">
              <a:extLst>
                <a:ext uri="{FF2B5EF4-FFF2-40B4-BE49-F238E27FC236}">
                  <a16:creationId xmlns:a16="http://schemas.microsoft.com/office/drawing/2014/main" id="{866BEB1C-AFC2-4B3D-A8E0-5F7D0B5218FE}"/>
                </a:ext>
              </a:extLst>
            </p:cNvPr>
            <p:cNvSpPr/>
            <p:nvPr/>
          </p:nvSpPr>
          <p:spPr>
            <a:xfrm>
              <a:off x="6203921" y="6190253"/>
              <a:ext cx="83890" cy="8149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楕円 28">
              <a:extLst>
                <a:ext uri="{FF2B5EF4-FFF2-40B4-BE49-F238E27FC236}">
                  <a16:creationId xmlns:a16="http://schemas.microsoft.com/office/drawing/2014/main" id="{E17CA7D2-1C49-441E-84D9-B92D710D8FF4}"/>
                </a:ext>
              </a:extLst>
            </p:cNvPr>
            <p:cNvSpPr/>
            <p:nvPr/>
          </p:nvSpPr>
          <p:spPr>
            <a:xfrm>
              <a:off x="6549259" y="2743145"/>
              <a:ext cx="887446" cy="110151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楕円 29">
              <a:extLst>
                <a:ext uri="{FF2B5EF4-FFF2-40B4-BE49-F238E27FC236}">
                  <a16:creationId xmlns:a16="http://schemas.microsoft.com/office/drawing/2014/main" id="{D36C8E04-C59A-46D7-A1F1-8F2D7F56127E}"/>
                </a:ext>
              </a:extLst>
            </p:cNvPr>
            <p:cNvSpPr/>
            <p:nvPr/>
          </p:nvSpPr>
          <p:spPr>
            <a:xfrm>
              <a:off x="5303098" y="3179687"/>
              <a:ext cx="258256" cy="24957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D2C3AD0A-A002-486F-BACA-EB4B86CCD1DA}"/>
                </a:ext>
              </a:extLst>
            </p:cNvPr>
            <p:cNvSpPr/>
            <p:nvPr/>
          </p:nvSpPr>
          <p:spPr>
            <a:xfrm>
              <a:off x="6673602" y="3186330"/>
              <a:ext cx="258256" cy="24957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円弧 31">
              <a:extLst>
                <a:ext uri="{FF2B5EF4-FFF2-40B4-BE49-F238E27FC236}">
                  <a16:creationId xmlns:a16="http://schemas.microsoft.com/office/drawing/2014/main" id="{C50F88F8-69A9-4E62-9E18-73353C28EB84}"/>
                </a:ext>
              </a:extLst>
            </p:cNvPr>
            <p:cNvSpPr/>
            <p:nvPr/>
          </p:nvSpPr>
          <p:spPr>
            <a:xfrm rot="18263331" flipH="1">
              <a:off x="6088250" y="3817427"/>
              <a:ext cx="801964" cy="1191590"/>
            </a:xfrm>
            <a:prstGeom prst="arc">
              <a:avLst>
                <a:gd name="adj1" fmla="val 20050472"/>
                <a:gd name="adj2" fmla="val 5590603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直角三角形 33">
              <a:extLst>
                <a:ext uri="{FF2B5EF4-FFF2-40B4-BE49-F238E27FC236}">
                  <a16:creationId xmlns:a16="http://schemas.microsoft.com/office/drawing/2014/main" id="{8BFA60DE-C3F4-4C2C-B302-2CFFE8C19B29}"/>
                </a:ext>
              </a:extLst>
            </p:cNvPr>
            <p:cNvSpPr/>
            <p:nvPr/>
          </p:nvSpPr>
          <p:spPr>
            <a:xfrm rot="17087330" flipH="1" flipV="1">
              <a:off x="3987865" y="1789712"/>
              <a:ext cx="552148" cy="664102"/>
            </a:xfrm>
            <a:prstGeom prst="rtTriangle">
              <a:avLst/>
            </a:prstGeom>
            <a:solidFill>
              <a:srgbClr val="ECD9C6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直角三角形 34">
              <a:extLst>
                <a:ext uri="{FF2B5EF4-FFF2-40B4-BE49-F238E27FC236}">
                  <a16:creationId xmlns:a16="http://schemas.microsoft.com/office/drawing/2014/main" id="{C000472F-8443-4528-B637-A8C9DE15724A}"/>
                </a:ext>
              </a:extLst>
            </p:cNvPr>
            <p:cNvSpPr/>
            <p:nvPr/>
          </p:nvSpPr>
          <p:spPr>
            <a:xfrm rot="4512670" flipV="1">
              <a:off x="7689499" y="1805128"/>
              <a:ext cx="552148" cy="664102"/>
            </a:xfrm>
            <a:prstGeom prst="rtTriangle">
              <a:avLst/>
            </a:prstGeom>
            <a:solidFill>
              <a:srgbClr val="ECD9C6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39" name="表 39">
            <a:extLst>
              <a:ext uri="{FF2B5EF4-FFF2-40B4-BE49-F238E27FC236}">
                <a16:creationId xmlns:a16="http://schemas.microsoft.com/office/drawing/2014/main" id="{65EE005F-35A7-40F2-82AB-2A65A9993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260747"/>
              </p:ext>
            </p:extLst>
          </p:nvPr>
        </p:nvGraphicFramePr>
        <p:xfrm>
          <a:off x="10092043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ね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こ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graphicFrame>
        <p:nvGraphicFramePr>
          <p:cNvPr id="65" name="表 39">
            <a:extLst>
              <a:ext uri="{FF2B5EF4-FFF2-40B4-BE49-F238E27FC236}">
                <a16:creationId xmlns:a16="http://schemas.microsoft.com/office/drawing/2014/main" id="{A36D62E2-C705-4983-B274-77D97891A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958118"/>
              </p:ext>
            </p:extLst>
          </p:nvPr>
        </p:nvGraphicFramePr>
        <p:xfrm>
          <a:off x="7981006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ね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こ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544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AFCE15B2-0D3F-4504-A0EA-C6C198C68D35}"/>
              </a:ext>
            </a:extLst>
          </p:cNvPr>
          <p:cNvGrpSpPr/>
          <p:nvPr/>
        </p:nvGrpSpPr>
        <p:grpSpPr>
          <a:xfrm>
            <a:off x="321577" y="927113"/>
            <a:ext cx="7339578" cy="5163290"/>
            <a:chOff x="2427214" y="1338174"/>
            <a:chExt cx="7339578" cy="5163290"/>
          </a:xfrm>
        </p:grpSpPr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4648C916-1537-4C86-B55C-BBEA08C82020}"/>
                </a:ext>
              </a:extLst>
            </p:cNvPr>
            <p:cNvSpPr txBox="1"/>
            <p:nvPr/>
          </p:nvSpPr>
          <p:spPr>
            <a:xfrm>
              <a:off x="4854959" y="1338174"/>
              <a:ext cx="539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１０</a:t>
              </a:r>
            </a:p>
          </p:txBody>
        </p:sp>
        <p:grpSp>
          <p:nvGrpSpPr>
            <p:cNvPr id="79" name="グループ化 78">
              <a:extLst>
                <a:ext uri="{FF2B5EF4-FFF2-40B4-BE49-F238E27FC236}">
                  <a16:creationId xmlns:a16="http://schemas.microsoft.com/office/drawing/2014/main" id="{7ECDFA6F-5BB5-486F-AFCD-7026C7579B54}"/>
                </a:ext>
              </a:extLst>
            </p:cNvPr>
            <p:cNvGrpSpPr/>
            <p:nvPr/>
          </p:nvGrpSpPr>
          <p:grpSpPr>
            <a:xfrm>
              <a:off x="2427214" y="1346188"/>
              <a:ext cx="7339578" cy="5155276"/>
              <a:chOff x="2427214" y="1346188"/>
              <a:chExt cx="7339578" cy="5155276"/>
            </a:xfrm>
          </p:grpSpPr>
          <p:grpSp>
            <p:nvGrpSpPr>
              <p:cNvPr id="78" name="グループ化 77">
                <a:extLst>
                  <a:ext uri="{FF2B5EF4-FFF2-40B4-BE49-F238E27FC236}">
                    <a16:creationId xmlns:a16="http://schemas.microsoft.com/office/drawing/2014/main" id="{6E136B63-D532-48B2-B7F2-DDB4866BA58D}"/>
                  </a:ext>
                </a:extLst>
              </p:cNvPr>
              <p:cNvGrpSpPr/>
              <p:nvPr/>
            </p:nvGrpSpPr>
            <p:grpSpPr>
              <a:xfrm>
                <a:off x="2427214" y="1346188"/>
                <a:ext cx="7339578" cy="5155276"/>
                <a:chOff x="2427214" y="1346188"/>
                <a:chExt cx="7339578" cy="5155276"/>
              </a:xfrm>
            </p:grpSpPr>
            <p:grpSp>
              <p:nvGrpSpPr>
                <p:cNvPr id="77" name="グループ化 76">
                  <a:extLst>
                    <a:ext uri="{FF2B5EF4-FFF2-40B4-BE49-F238E27FC236}">
                      <a16:creationId xmlns:a16="http://schemas.microsoft.com/office/drawing/2014/main" id="{A6DEA70F-F5BA-413F-AE80-0109920B8806}"/>
                    </a:ext>
                  </a:extLst>
                </p:cNvPr>
                <p:cNvGrpSpPr/>
                <p:nvPr/>
              </p:nvGrpSpPr>
              <p:grpSpPr>
                <a:xfrm>
                  <a:off x="2427214" y="1346188"/>
                  <a:ext cx="7339578" cy="5155276"/>
                  <a:chOff x="2427214" y="1346188"/>
                  <a:chExt cx="7339578" cy="5155276"/>
                </a:xfrm>
              </p:grpSpPr>
              <p:grpSp>
                <p:nvGrpSpPr>
                  <p:cNvPr id="76" name="グループ化 75">
                    <a:extLst>
                      <a:ext uri="{FF2B5EF4-FFF2-40B4-BE49-F238E27FC236}">
                        <a16:creationId xmlns:a16="http://schemas.microsoft.com/office/drawing/2014/main" id="{E76A3AFA-228C-45F2-91EF-DD3198ECCE4B}"/>
                      </a:ext>
                    </a:extLst>
                  </p:cNvPr>
                  <p:cNvGrpSpPr/>
                  <p:nvPr/>
                </p:nvGrpSpPr>
                <p:grpSpPr>
                  <a:xfrm>
                    <a:off x="2427214" y="1346188"/>
                    <a:ext cx="7339578" cy="5155276"/>
                    <a:chOff x="2427214" y="1346188"/>
                    <a:chExt cx="7339578" cy="5155276"/>
                  </a:xfrm>
                </p:grpSpPr>
                <p:sp>
                  <p:nvSpPr>
                    <p:cNvPr id="20" name="十角形 19">
                      <a:extLst>
                        <a:ext uri="{FF2B5EF4-FFF2-40B4-BE49-F238E27FC236}">
                          <a16:creationId xmlns:a16="http://schemas.microsoft.com/office/drawing/2014/main" id="{068DEBA7-CA81-46B2-A71A-F22C9734F13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79552" y="1794175"/>
                      <a:ext cx="6632896" cy="4077050"/>
                    </a:xfrm>
                    <a:prstGeom prst="decagon">
                      <a:avLst/>
                    </a:prstGeom>
                    <a:solidFill>
                      <a:srgbClr val="F9F3ED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/>
                    </a:p>
                  </p:txBody>
                </p:sp>
                <p:sp>
                  <p:nvSpPr>
                    <p:cNvPr id="28" name="アーチ 27">
                      <a:extLst>
                        <a:ext uri="{FF2B5EF4-FFF2-40B4-BE49-F238E27FC236}">
                          <a16:creationId xmlns:a16="http://schemas.microsoft.com/office/drawing/2014/main" id="{985E060C-454F-4F5E-B807-47631B9BF782}"/>
                        </a:ext>
                      </a:extLst>
                    </p:cNvPr>
                    <p:cNvSpPr/>
                    <p:nvPr/>
                  </p:nvSpPr>
                  <p:spPr>
                    <a:xfrm flipV="1">
                      <a:off x="5179376" y="5494812"/>
                      <a:ext cx="1813606" cy="679483"/>
                    </a:xfrm>
                    <a:prstGeom prst="blockArc">
                      <a:avLst>
                        <a:gd name="adj1" fmla="val 10821352"/>
                        <a:gd name="adj2" fmla="val 21569229"/>
                        <a:gd name="adj3" fmla="val 9967"/>
                      </a:avLst>
                    </a:prstGeom>
                    <a:solidFill>
                      <a:srgbClr val="FF0000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4" name="楕円 3">
                      <a:extLst>
                        <a:ext uri="{FF2B5EF4-FFF2-40B4-BE49-F238E27FC236}">
                          <a16:creationId xmlns:a16="http://schemas.microsoft.com/office/drawing/2014/main" id="{AFA7AECD-EFBC-47CB-8064-BAA8C072E3B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64597" y="3867323"/>
                      <a:ext cx="1107347" cy="536895"/>
                    </a:xfrm>
                    <a:prstGeom prst="ellipse">
                      <a:avLst/>
                    </a:prstGeom>
                    <a:solidFill>
                      <a:schemeClr val="bg2">
                        <a:lumMod val="75000"/>
                      </a:schemeClr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" name="楕円 4">
                      <a:extLst>
                        <a:ext uri="{FF2B5EF4-FFF2-40B4-BE49-F238E27FC236}">
                          <a16:creationId xmlns:a16="http://schemas.microsoft.com/office/drawing/2014/main" id="{CA92A99A-6D4C-4C16-8FD5-59025A17505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792810" y="2720485"/>
                      <a:ext cx="887446" cy="1101517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grpSp>
                  <p:nvGrpSpPr>
                    <p:cNvPr id="10" name="グループ化 9">
                      <a:extLst>
                        <a:ext uri="{FF2B5EF4-FFF2-40B4-BE49-F238E27FC236}">
                          <a16:creationId xmlns:a16="http://schemas.microsoft.com/office/drawing/2014/main" id="{32375350-F637-470C-9762-8CAAC11EEE9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621179" y="3860955"/>
                      <a:ext cx="1383392" cy="841694"/>
                      <a:chOff x="4239034" y="3867323"/>
                      <a:chExt cx="1383392" cy="841694"/>
                    </a:xfrm>
                  </p:grpSpPr>
                  <p:sp>
                    <p:nvSpPr>
                      <p:cNvPr id="7" name="円弧 6">
                        <a:extLst>
                          <a:ext uri="{FF2B5EF4-FFF2-40B4-BE49-F238E27FC236}">
                            <a16:creationId xmlns:a16="http://schemas.microsoft.com/office/drawing/2014/main" id="{A83D56F7-6C19-420D-A01C-8FD4FACE01B9}"/>
                          </a:ext>
                        </a:extLst>
                      </p:cNvPr>
                      <p:cNvSpPr/>
                      <p:nvPr/>
                    </p:nvSpPr>
                    <p:spPr>
                      <a:xfrm rot="16200000">
                        <a:off x="4597016" y="3509341"/>
                        <a:ext cx="609599" cy="1325563"/>
                      </a:xfrm>
                      <a:prstGeom prst="arc">
                        <a:avLst>
                          <a:gd name="adj1" fmla="val 16972224"/>
                          <a:gd name="adj2" fmla="val 5400000"/>
                        </a:avLst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8" name="円弧 7">
                        <a:extLst>
                          <a:ext uri="{FF2B5EF4-FFF2-40B4-BE49-F238E27FC236}">
                            <a16:creationId xmlns:a16="http://schemas.microsoft.com/office/drawing/2014/main" id="{22868EB6-5F6A-4003-85E6-8B81246576E5}"/>
                          </a:ext>
                        </a:extLst>
                      </p:cNvPr>
                      <p:cNvSpPr/>
                      <p:nvPr/>
                    </p:nvSpPr>
                    <p:spPr>
                      <a:xfrm rot="15597523">
                        <a:off x="4603858" y="3630260"/>
                        <a:ext cx="609599" cy="1325563"/>
                      </a:xfrm>
                      <a:prstGeom prst="arc">
                        <a:avLst>
                          <a:gd name="adj1" fmla="val 17743616"/>
                          <a:gd name="adj2" fmla="val 5400000"/>
                        </a:avLst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9" name="円弧 8">
                        <a:extLst>
                          <a:ext uri="{FF2B5EF4-FFF2-40B4-BE49-F238E27FC236}">
                            <a16:creationId xmlns:a16="http://schemas.microsoft.com/office/drawing/2014/main" id="{CA344B08-E910-4E4A-88FA-EB6DB64197AA}"/>
                          </a:ext>
                        </a:extLst>
                      </p:cNvPr>
                      <p:cNvSpPr/>
                      <p:nvPr/>
                    </p:nvSpPr>
                    <p:spPr>
                      <a:xfrm rot="15255645">
                        <a:off x="4654845" y="3741436"/>
                        <a:ext cx="609599" cy="1325563"/>
                      </a:xfrm>
                      <a:prstGeom prst="arc">
                        <a:avLst>
                          <a:gd name="adj1" fmla="val 18451060"/>
                          <a:gd name="adj2" fmla="val 5400000"/>
                        </a:avLst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</p:grpSp>
                <p:grpSp>
                  <p:nvGrpSpPr>
                    <p:cNvPr id="11" name="グループ化 10">
                      <a:extLst>
                        <a:ext uri="{FF2B5EF4-FFF2-40B4-BE49-F238E27FC236}">
                          <a16:creationId xmlns:a16="http://schemas.microsoft.com/office/drawing/2014/main" id="{5DD0C2A7-2FA7-42BE-AD17-91ED33732985}"/>
                        </a:ext>
                      </a:extLst>
                    </p:cNvPr>
                    <p:cNvGrpSpPr/>
                    <p:nvPr/>
                  </p:nvGrpSpPr>
                  <p:grpSpPr>
                    <a:xfrm flipH="1">
                      <a:off x="7421165" y="3860672"/>
                      <a:ext cx="1383392" cy="841694"/>
                      <a:chOff x="4239034" y="3867323"/>
                      <a:chExt cx="1383392" cy="841694"/>
                    </a:xfrm>
                  </p:grpSpPr>
                  <p:sp>
                    <p:nvSpPr>
                      <p:cNvPr id="12" name="円弧 11">
                        <a:extLst>
                          <a:ext uri="{FF2B5EF4-FFF2-40B4-BE49-F238E27FC236}">
                            <a16:creationId xmlns:a16="http://schemas.microsoft.com/office/drawing/2014/main" id="{AB3FD978-DF87-4414-B0BE-67044C220928}"/>
                          </a:ext>
                        </a:extLst>
                      </p:cNvPr>
                      <p:cNvSpPr/>
                      <p:nvPr/>
                    </p:nvSpPr>
                    <p:spPr>
                      <a:xfrm rot="16200000">
                        <a:off x="4597016" y="3509341"/>
                        <a:ext cx="609599" cy="1325563"/>
                      </a:xfrm>
                      <a:prstGeom prst="arc">
                        <a:avLst>
                          <a:gd name="adj1" fmla="val 16972224"/>
                          <a:gd name="adj2" fmla="val 5400000"/>
                        </a:avLst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13" name="円弧 12">
                        <a:extLst>
                          <a:ext uri="{FF2B5EF4-FFF2-40B4-BE49-F238E27FC236}">
                            <a16:creationId xmlns:a16="http://schemas.microsoft.com/office/drawing/2014/main" id="{27E5E3B3-A65A-455B-93C3-E82CF40D3694}"/>
                          </a:ext>
                        </a:extLst>
                      </p:cNvPr>
                      <p:cNvSpPr/>
                      <p:nvPr/>
                    </p:nvSpPr>
                    <p:spPr>
                      <a:xfrm rot="15597523">
                        <a:off x="4603858" y="3630260"/>
                        <a:ext cx="609599" cy="1325563"/>
                      </a:xfrm>
                      <a:prstGeom prst="arc">
                        <a:avLst>
                          <a:gd name="adj1" fmla="val 17743616"/>
                          <a:gd name="adj2" fmla="val 5400000"/>
                        </a:avLst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14" name="円弧 13">
                        <a:extLst>
                          <a:ext uri="{FF2B5EF4-FFF2-40B4-BE49-F238E27FC236}">
                            <a16:creationId xmlns:a16="http://schemas.microsoft.com/office/drawing/2014/main" id="{B62BB7A7-F7C5-4277-95F7-351DFAFC5612}"/>
                          </a:ext>
                        </a:extLst>
                      </p:cNvPr>
                      <p:cNvSpPr/>
                      <p:nvPr/>
                    </p:nvSpPr>
                    <p:spPr>
                      <a:xfrm rot="15255645">
                        <a:off x="4654845" y="3741436"/>
                        <a:ext cx="609599" cy="1325563"/>
                      </a:xfrm>
                      <a:prstGeom prst="arc">
                        <a:avLst>
                          <a:gd name="adj1" fmla="val 18451060"/>
                          <a:gd name="adj2" fmla="val 5400000"/>
                        </a:avLst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</p:grpSp>
                <p:sp>
                  <p:nvSpPr>
                    <p:cNvPr id="15" name="円弧 14">
                      <a:extLst>
                        <a:ext uri="{FF2B5EF4-FFF2-40B4-BE49-F238E27FC236}">
                          <a16:creationId xmlns:a16="http://schemas.microsoft.com/office/drawing/2014/main" id="{C0C9C460-592F-4450-9471-3CD038C33E26}"/>
                        </a:ext>
                      </a:extLst>
                    </p:cNvPr>
                    <p:cNvSpPr/>
                    <p:nvPr/>
                  </p:nvSpPr>
                  <p:spPr>
                    <a:xfrm rot="3336669">
                      <a:off x="5357881" y="3817426"/>
                      <a:ext cx="801964" cy="1191590"/>
                    </a:xfrm>
                    <a:prstGeom prst="arc">
                      <a:avLst>
                        <a:gd name="adj1" fmla="val 20050472"/>
                        <a:gd name="adj2" fmla="val 5590603"/>
                      </a:avLst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cxnSp>
                  <p:nvCxnSpPr>
                    <p:cNvPr id="17" name="直線コネクタ 16">
                      <a:extLst>
                        <a:ext uri="{FF2B5EF4-FFF2-40B4-BE49-F238E27FC236}">
                          <a16:creationId xmlns:a16="http://schemas.microsoft.com/office/drawing/2014/main" id="{B8A6443A-FEF8-40BA-965E-F9F510D7E831}"/>
                        </a:ext>
                      </a:extLst>
                    </p:cNvPr>
                    <p:cNvCxnSpPr>
                      <a:stCxn id="4" idx="4"/>
                    </p:cNvCxnSpPr>
                    <p:nvPr/>
                  </p:nvCxnSpPr>
                  <p:spPr>
                    <a:xfrm flipH="1">
                      <a:off x="6118270" y="4404218"/>
                      <a:ext cx="1" cy="209727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2" name="直角三角形 21">
                      <a:extLst>
                        <a:ext uri="{FF2B5EF4-FFF2-40B4-BE49-F238E27FC236}">
                          <a16:creationId xmlns:a16="http://schemas.microsoft.com/office/drawing/2014/main" id="{462BA5CA-4642-4045-B352-F980FEE69B44}"/>
                        </a:ext>
                      </a:extLst>
                    </p:cNvPr>
                    <p:cNvSpPr/>
                    <p:nvPr/>
                  </p:nvSpPr>
                  <p:spPr>
                    <a:xfrm rot="17087330" flipH="1" flipV="1">
                      <a:off x="3716668" y="1430614"/>
                      <a:ext cx="1150485" cy="1445559"/>
                    </a:xfrm>
                    <a:prstGeom prst="rtTriangle">
                      <a:avLst/>
                    </a:prstGeom>
                    <a:solidFill>
                      <a:srgbClr val="F9F3ED"/>
                    </a:solidFill>
                    <a:ln w="3810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/>
                    </a:p>
                  </p:txBody>
                </p:sp>
                <p:sp>
                  <p:nvSpPr>
                    <p:cNvPr id="21" name="直角三角形 20">
                      <a:extLst>
                        <a:ext uri="{FF2B5EF4-FFF2-40B4-BE49-F238E27FC236}">
                          <a16:creationId xmlns:a16="http://schemas.microsoft.com/office/drawing/2014/main" id="{4616E799-DFAB-4B49-9C57-D4A7A1D23E25}"/>
                        </a:ext>
                      </a:extLst>
                    </p:cNvPr>
                    <p:cNvSpPr/>
                    <p:nvPr/>
                  </p:nvSpPr>
                  <p:spPr>
                    <a:xfrm rot="4532746" flipV="1">
                      <a:off x="7401345" y="1496145"/>
                      <a:ext cx="1144768" cy="1376930"/>
                    </a:xfrm>
                    <a:prstGeom prst="rtTriangle">
                      <a:avLst/>
                    </a:prstGeom>
                    <a:solidFill>
                      <a:srgbClr val="F9F3ED"/>
                    </a:solidFill>
                    <a:ln w="3810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/>
                    </a:p>
                  </p:txBody>
                </p:sp>
                <p:sp>
                  <p:nvSpPr>
                    <p:cNvPr id="23" name="楕円 22">
                      <a:extLst>
                        <a:ext uri="{FF2B5EF4-FFF2-40B4-BE49-F238E27FC236}">
                          <a16:creationId xmlns:a16="http://schemas.microsoft.com/office/drawing/2014/main" id="{D4345C45-BF79-4362-B8D6-BA6F706BA27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747556" y="5847127"/>
                      <a:ext cx="737939" cy="654337"/>
                    </a:xfrm>
                    <a:prstGeom prst="ellips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4" name="楕円 23">
                      <a:extLst>
                        <a:ext uri="{FF2B5EF4-FFF2-40B4-BE49-F238E27FC236}">
                          <a16:creationId xmlns:a16="http://schemas.microsoft.com/office/drawing/2014/main" id="{276E8CCB-34E2-4D6A-9D96-3F67C8695F0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939405" y="6190253"/>
                      <a:ext cx="83890" cy="8149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5" name="円弧 24">
                      <a:extLst>
                        <a:ext uri="{FF2B5EF4-FFF2-40B4-BE49-F238E27FC236}">
                          <a16:creationId xmlns:a16="http://schemas.microsoft.com/office/drawing/2014/main" id="{0EA44936-55C7-436C-915B-F9A4E7AF29AB}"/>
                        </a:ext>
                      </a:extLst>
                    </p:cNvPr>
                    <p:cNvSpPr/>
                    <p:nvPr/>
                  </p:nvSpPr>
                  <p:spPr>
                    <a:xfrm rot="8328491">
                      <a:off x="5877439" y="5796794"/>
                      <a:ext cx="494950" cy="469783"/>
                    </a:xfrm>
                    <a:prstGeom prst="arc">
                      <a:avLst>
                        <a:gd name="adj1" fmla="val 17031619"/>
                        <a:gd name="adj2" fmla="val 20263851"/>
                      </a:avLst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6" name="楕円 25">
                      <a:extLst>
                        <a:ext uri="{FF2B5EF4-FFF2-40B4-BE49-F238E27FC236}">
                          <a16:creationId xmlns:a16="http://schemas.microsoft.com/office/drawing/2014/main" id="{866BEB1C-AFC2-4B3D-A8E0-5F7D0B5218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203921" y="6190253"/>
                      <a:ext cx="83890" cy="8149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9" name="楕円 28">
                      <a:extLst>
                        <a:ext uri="{FF2B5EF4-FFF2-40B4-BE49-F238E27FC236}">
                          <a16:creationId xmlns:a16="http://schemas.microsoft.com/office/drawing/2014/main" id="{E17CA7D2-1C49-441E-84D9-B92D710D8F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49259" y="2743145"/>
                      <a:ext cx="887446" cy="1101517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0" name="楕円 29">
                      <a:extLst>
                        <a:ext uri="{FF2B5EF4-FFF2-40B4-BE49-F238E27FC236}">
                          <a16:creationId xmlns:a16="http://schemas.microsoft.com/office/drawing/2014/main" id="{D36C8E04-C59A-46D7-A1F1-8F2D7F56127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03098" y="3179687"/>
                      <a:ext cx="258256" cy="249572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1" name="楕円 30">
                      <a:extLst>
                        <a:ext uri="{FF2B5EF4-FFF2-40B4-BE49-F238E27FC236}">
                          <a16:creationId xmlns:a16="http://schemas.microsoft.com/office/drawing/2014/main" id="{D2C3AD0A-A002-486F-BACA-EB4B86CCD1D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73602" y="3186330"/>
                      <a:ext cx="258256" cy="249572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2" name="円弧 31">
                      <a:extLst>
                        <a:ext uri="{FF2B5EF4-FFF2-40B4-BE49-F238E27FC236}">
                          <a16:creationId xmlns:a16="http://schemas.microsoft.com/office/drawing/2014/main" id="{C50F88F8-69A9-4E62-9E18-73353C28EB84}"/>
                        </a:ext>
                      </a:extLst>
                    </p:cNvPr>
                    <p:cNvSpPr/>
                    <p:nvPr/>
                  </p:nvSpPr>
                  <p:spPr>
                    <a:xfrm rot="18263331" flipH="1">
                      <a:off x="6088250" y="3817427"/>
                      <a:ext cx="801964" cy="1191590"/>
                    </a:xfrm>
                    <a:prstGeom prst="arc">
                      <a:avLst>
                        <a:gd name="adj1" fmla="val 20050472"/>
                        <a:gd name="adj2" fmla="val 5590603"/>
                      </a:avLst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4" name="直角三角形 33">
                      <a:extLst>
                        <a:ext uri="{FF2B5EF4-FFF2-40B4-BE49-F238E27FC236}">
                          <a16:creationId xmlns:a16="http://schemas.microsoft.com/office/drawing/2014/main" id="{8BFA60DE-C3F4-4C2C-B302-2CFFE8C19B29}"/>
                        </a:ext>
                      </a:extLst>
                    </p:cNvPr>
                    <p:cNvSpPr/>
                    <p:nvPr/>
                  </p:nvSpPr>
                  <p:spPr>
                    <a:xfrm rot="17087330" flipH="1" flipV="1">
                      <a:off x="3987865" y="1789712"/>
                      <a:ext cx="552148" cy="664102"/>
                    </a:xfrm>
                    <a:prstGeom prst="rtTriangle">
                      <a:avLst/>
                    </a:prstGeom>
                    <a:solidFill>
                      <a:schemeClr val="bg1"/>
                    </a:solidFill>
                    <a:ln w="3810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5" name="直角三角形 34">
                      <a:extLst>
                        <a:ext uri="{FF2B5EF4-FFF2-40B4-BE49-F238E27FC236}">
                          <a16:creationId xmlns:a16="http://schemas.microsoft.com/office/drawing/2014/main" id="{C000472F-8443-4528-B637-A8C9DE15724A}"/>
                        </a:ext>
                      </a:extLst>
                    </p:cNvPr>
                    <p:cNvSpPr/>
                    <p:nvPr/>
                  </p:nvSpPr>
                  <p:spPr>
                    <a:xfrm rot="4512670" flipV="1">
                      <a:off x="7689499" y="1805128"/>
                      <a:ext cx="552148" cy="664102"/>
                    </a:xfrm>
                    <a:prstGeom prst="rtTriangle">
                      <a:avLst/>
                    </a:prstGeom>
                    <a:solidFill>
                      <a:schemeClr val="bg1"/>
                    </a:solidFill>
                    <a:ln w="3810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3" name="楕円 32">
                      <a:extLst>
                        <a:ext uri="{FF2B5EF4-FFF2-40B4-BE49-F238E27FC236}">
                          <a16:creationId xmlns:a16="http://schemas.microsoft.com/office/drawing/2014/main" id="{273A9EA1-3458-4A0B-B245-D47619DE5628}"/>
                        </a:ext>
                      </a:extLst>
                    </p:cNvPr>
                    <p:cNvSpPr/>
                    <p:nvPr/>
                  </p:nvSpPr>
                  <p:spPr>
                    <a:xfrm flipH="1" flipV="1">
                      <a:off x="2737792" y="3788048"/>
                      <a:ext cx="79275" cy="7927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6" name="テキスト ボックス 5">
                      <a:extLst>
                        <a:ext uri="{FF2B5EF4-FFF2-40B4-BE49-F238E27FC236}">
                          <a16:creationId xmlns:a16="http://schemas.microsoft.com/office/drawing/2014/main" id="{DD180E0E-3909-43B5-AC9D-8DD8A996747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030937" y="2304200"/>
                      <a:ext cx="35233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</a:t>
                      </a:r>
                    </a:p>
                  </p:txBody>
                </p:sp>
                <p:sp>
                  <p:nvSpPr>
                    <p:cNvPr id="45" name="テキスト ボックス 44">
                      <a:extLst>
                        <a:ext uri="{FF2B5EF4-FFF2-40B4-BE49-F238E27FC236}">
                          <a16:creationId xmlns:a16="http://schemas.microsoft.com/office/drawing/2014/main" id="{64C81683-EEEE-406E-BE57-F13AB94A787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427214" y="3623935"/>
                      <a:ext cx="35233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</a:t>
                      </a:r>
                    </a:p>
                  </p:txBody>
                </p:sp>
                <p:sp>
                  <p:nvSpPr>
                    <p:cNvPr id="46" name="テキスト ボックス 45">
                      <a:extLst>
                        <a:ext uri="{FF2B5EF4-FFF2-40B4-BE49-F238E27FC236}">
                          <a16:creationId xmlns:a16="http://schemas.microsoft.com/office/drawing/2014/main" id="{3D36D9B2-52CB-45CE-B9C6-231CB4E7A39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088444" y="5024842"/>
                      <a:ext cx="35233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</a:t>
                      </a:r>
                    </a:p>
                  </p:txBody>
                </p:sp>
                <p:sp>
                  <p:nvSpPr>
                    <p:cNvPr id="47" name="テキスト ボックス 46">
                      <a:extLst>
                        <a:ext uri="{FF2B5EF4-FFF2-40B4-BE49-F238E27FC236}">
                          <a16:creationId xmlns:a16="http://schemas.microsoft.com/office/drawing/2014/main" id="{27AD98B3-10C8-4633-B0E2-79E3023A0F7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842097" y="2254007"/>
                      <a:ext cx="35233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８</a:t>
                      </a:r>
                    </a:p>
                  </p:txBody>
                </p:sp>
                <p:sp>
                  <p:nvSpPr>
                    <p:cNvPr id="48" name="テキスト ボックス 47">
                      <a:extLst>
                        <a:ext uri="{FF2B5EF4-FFF2-40B4-BE49-F238E27FC236}">
                          <a16:creationId xmlns:a16="http://schemas.microsoft.com/office/drawing/2014/main" id="{FED36AD7-6D85-49E5-8FB0-CFD76086837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785820" y="5821143"/>
                      <a:ext cx="35233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４</a:t>
                      </a:r>
                    </a:p>
                  </p:txBody>
                </p:sp>
                <p:sp>
                  <p:nvSpPr>
                    <p:cNvPr id="49" name="テキスト ボックス 48">
                      <a:extLst>
                        <a:ext uri="{FF2B5EF4-FFF2-40B4-BE49-F238E27FC236}">
                          <a16:creationId xmlns:a16="http://schemas.microsoft.com/office/drawing/2014/main" id="{B46796CA-E288-439A-8EC5-6D2A7E79AB1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076823" y="5820398"/>
                      <a:ext cx="35233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５</a:t>
                      </a:r>
                    </a:p>
                  </p:txBody>
                </p:sp>
                <p:sp>
                  <p:nvSpPr>
                    <p:cNvPr id="50" name="テキスト ボックス 49">
                      <a:extLst>
                        <a:ext uri="{FF2B5EF4-FFF2-40B4-BE49-F238E27FC236}">
                          <a16:creationId xmlns:a16="http://schemas.microsoft.com/office/drawing/2014/main" id="{F92745AB-91D5-4ED7-82D8-4928210C525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751221" y="5036000"/>
                      <a:ext cx="35233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６</a:t>
                      </a:r>
                    </a:p>
                  </p:txBody>
                </p:sp>
                <p:sp>
                  <p:nvSpPr>
                    <p:cNvPr id="51" name="テキスト ボックス 50">
                      <a:extLst>
                        <a:ext uri="{FF2B5EF4-FFF2-40B4-BE49-F238E27FC236}">
                          <a16:creationId xmlns:a16="http://schemas.microsoft.com/office/drawing/2014/main" id="{51D12C81-9AC1-411F-8AAC-350C9752334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414455" y="3637336"/>
                      <a:ext cx="35233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７</a:t>
                      </a:r>
                    </a:p>
                  </p:txBody>
                </p:sp>
                <p:sp>
                  <p:nvSpPr>
                    <p:cNvPr id="52" name="テキスト ボックス 51">
                      <a:extLst>
                        <a:ext uri="{FF2B5EF4-FFF2-40B4-BE49-F238E27FC236}">
                          <a16:creationId xmlns:a16="http://schemas.microsoft.com/office/drawing/2014/main" id="{D3F9E0B6-123B-4532-A579-BCA9DA1FBE7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948378" y="1346188"/>
                      <a:ext cx="35233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９</a:t>
                      </a:r>
                    </a:p>
                  </p:txBody>
                </p:sp>
                <p:cxnSp>
                  <p:nvCxnSpPr>
                    <p:cNvPr id="54" name="直線矢印コネクタ 53">
                      <a:extLst>
                        <a:ext uri="{FF2B5EF4-FFF2-40B4-BE49-F238E27FC236}">
                          <a16:creationId xmlns:a16="http://schemas.microsoft.com/office/drawing/2014/main" id="{E6961054-A06A-45B8-93ED-FFCDF7F36C5E}"/>
                        </a:ext>
                      </a:extLst>
                    </p:cNvPr>
                    <p:cNvCxnSpPr>
                      <a:cxnSpLocks/>
                      <a:endCxn id="45" idx="3"/>
                    </p:cNvCxnSpPr>
                    <p:nvPr/>
                  </p:nvCxnSpPr>
                  <p:spPr>
                    <a:xfrm flipH="1">
                      <a:off x="2779551" y="2611729"/>
                      <a:ext cx="599026" cy="1196872"/>
                    </a:xfrm>
                    <a:prstGeom prst="straightConnector1">
                      <a:avLst/>
                    </a:prstGeom>
                    <a:ln w="19050">
                      <a:solidFill>
                        <a:schemeClr val="accent3"/>
                      </a:solidFill>
                      <a:prstDash val="dash"/>
                      <a:tailEnd type="triangl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" name="直線コネクタ 73">
                      <a:extLst>
                        <a:ext uri="{FF2B5EF4-FFF2-40B4-BE49-F238E27FC236}">
                          <a16:creationId xmlns:a16="http://schemas.microsoft.com/office/drawing/2014/main" id="{FA1BFF06-0165-4F08-A12D-547BC929659A}"/>
                        </a:ext>
                      </a:extLst>
                    </p:cNvPr>
                    <p:cNvCxnSpPr>
                      <a:cxnSpLocks/>
                      <a:stCxn id="38" idx="6"/>
                      <a:endCxn id="3" idx="3"/>
                    </p:cNvCxnSpPr>
                    <p:nvPr/>
                  </p:nvCxnSpPr>
                  <p:spPr>
                    <a:xfrm flipH="1">
                      <a:off x="3434630" y="1747144"/>
                      <a:ext cx="1630700" cy="80853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8" name="楕円 37">
                    <a:extLst>
                      <a:ext uri="{FF2B5EF4-FFF2-40B4-BE49-F238E27FC236}">
                        <a16:creationId xmlns:a16="http://schemas.microsoft.com/office/drawing/2014/main" id="{E4E610A3-4B0C-445F-B862-51B93C00BB0E}"/>
                      </a:ext>
                    </a:extLst>
                  </p:cNvPr>
                  <p:cNvSpPr/>
                  <p:nvPr/>
                </p:nvSpPr>
                <p:spPr>
                  <a:xfrm flipH="1" flipV="1">
                    <a:off x="5065330" y="1707507"/>
                    <a:ext cx="79275" cy="79275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3" name="楕円 2">
                  <a:extLst>
                    <a:ext uri="{FF2B5EF4-FFF2-40B4-BE49-F238E27FC236}">
                      <a16:creationId xmlns:a16="http://schemas.microsoft.com/office/drawing/2014/main" id="{7C05DBC2-0102-46F7-8F7D-72F46F351173}"/>
                    </a:ext>
                  </a:extLst>
                </p:cNvPr>
                <p:cNvSpPr/>
                <p:nvPr/>
              </p:nvSpPr>
              <p:spPr>
                <a:xfrm flipH="1" flipV="1">
                  <a:off x="3366965" y="2544064"/>
                  <a:ext cx="79275" cy="7927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6" name="楕円 35">
                <a:extLst>
                  <a:ext uri="{FF2B5EF4-FFF2-40B4-BE49-F238E27FC236}">
                    <a16:creationId xmlns:a16="http://schemas.microsoft.com/office/drawing/2014/main" id="{E1CC0A68-6061-49DD-847C-9F9F21AB438E}"/>
                  </a:ext>
                </a:extLst>
              </p:cNvPr>
              <p:cNvSpPr/>
              <p:nvPr/>
            </p:nvSpPr>
            <p:spPr>
              <a:xfrm flipH="1" flipV="1">
                <a:off x="3361506" y="5040992"/>
                <a:ext cx="79275" cy="792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楕円 36">
                <a:extLst>
                  <a:ext uri="{FF2B5EF4-FFF2-40B4-BE49-F238E27FC236}">
                    <a16:creationId xmlns:a16="http://schemas.microsoft.com/office/drawing/2014/main" id="{BACA5C3C-DD70-43D5-A62D-8AE7396BEE61}"/>
                  </a:ext>
                </a:extLst>
              </p:cNvPr>
              <p:cNvSpPr/>
              <p:nvPr/>
            </p:nvSpPr>
            <p:spPr>
              <a:xfrm flipH="1" flipV="1">
                <a:off x="5022763" y="5809790"/>
                <a:ext cx="79275" cy="792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楕円 40">
                <a:extLst>
                  <a:ext uri="{FF2B5EF4-FFF2-40B4-BE49-F238E27FC236}">
                    <a16:creationId xmlns:a16="http://schemas.microsoft.com/office/drawing/2014/main" id="{CB50BBA5-50AA-4CA7-9FEA-F629F15AB72B}"/>
                  </a:ext>
                </a:extLst>
              </p:cNvPr>
              <p:cNvSpPr/>
              <p:nvPr/>
            </p:nvSpPr>
            <p:spPr>
              <a:xfrm flipH="1" flipV="1">
                <a:off x="9366492" y="3768964"/>
                <a:ext cx="79275" cy="792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楕円 41">
                <a:extLst>
                  <a:ext uri="{FF2B5EF4-FFF2-40B4-BE49-F238E27FC236}">
                    <a16:creationId xmlns:a16="http://schemas.microsoft.com/office/drawing/2014/main" id="{89307A2F-C8EF-4C35-B018-A078167D361D}"/>
                  </a:ext>
                </a:extLst>
              </p:cNvPr>
              <p:cNvSpPr/>
              <p:nvPr/>
            </p:nvSpPr>
            <p:spPr>
              <a:xfrm flipH="1" flipV="1">
                <a:off x="8738174" y="5024842"/>
                <a:ext cx="79275" cy="792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楕円 42">
                <a:extLst>
                  <a:ext uri="{FF2B5EF4-FFF2-40B4-BE49-F238E27FC236}">
                    <a16:creationId xmlns:a16="http://schemas.microsoft.com/office/drawing/2014/main" id="{96DC900A-BB24-4E7A-BFCE-8B75E5C7F8D9}"/>
                  </a:ext>
                </a:extLst>
              </p:cNvPr>
              <p:cNvSpPr/>
              <p:nvPr/>
            </p:nvSpPr>
            <p:spPr>
              <a:xfrm flipH="1" flipV="1">
                <a:off x="7075420" y="5803853"/>
                <a:ext cx="79275" cy="792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楕円 39">
                <a:extLst>
                  <a:ext uri="{FF2B5EF4-FFF2-40B4-BE49-F238E27FC236}">
                    <a16:creationId xmlns:a16="http://schemas.microsoft.com/office/drawing/2014/main" id="{4A5AAE85-0DC6-493F-8215-42E264585BFF}"/>
                  </a:ext>
                </a:extLst>
              </p:cNvPr>
              <p:cNvSpPr/>
              <p:nvPr/>
            </p:nvSpPr>
            <p:spPr>
              <a:xfrm flipH="1" flipV="1">
                <a:off x="8761432" y="2545354"/>
                <a:ext cx="79275" cy="792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楕円 38">
                <a:extLst>
                  <a:ext uri="{FF2B5EF4-FFF2-40B4-BE49-F238E27FC236}">
                    <a16:creationId xmlns:a16="http://schemas.microsoft.com/office/drawing/2014/main" id="{FCB94041-B231-41DA-B4B2-7475C31C2017}"/>
                  </a:ext>
                </a:extLst>
              </p:cNvPr>
              <p:cNvSpPr/>
              <p:nvPr/>
            </p:nvSpPr>
            <p:spPr>
              <a:xfrm flipH="1" flipV="1">
                <a:off x="7084910" y="1715520"/>
                <a:ext cx="79275" cy="792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aphicFrame>
        <p:nvGraphicFramePr>
          <p:cNvPr id="81" name="表 39">
            <a:extLst>
              <a:ext uri="{FF2B5EF4-FFF2-40B4-BE49-F238E27FC236}">
                <a16:creationId xmlns:a16="http://schemas.microsoft.com/office/drawing/2014/main" id="{7997BFE0-DAD1-4F8B-88D2-F1B9D3286B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663949"/>
              </p:ext>
            </p:extLst>
          </p:nvPr>
        </p:nvGraphicFramePr>
        <p:xfrm>
          <a:off x="7981006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3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ね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3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こ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graphicFrame>
        <p:nvGraphicFramePr>
          <p:cNvPr id="82" name="表 39">
            <a:extLst>
              <a:ext uri="{FF2B5EF4-FFF2-40B4-BE49-F238E27FC236}">
                <a16:creationId xmlns:a16="http://schemas.microsoft.com/office/drawing/2014/main" id="{1B3E24BB-7F2C-45FB-A4E4-EE35E33F24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354246"/>
              </p:ext>
            </p:extLst>
          </p:nvPr>
        </p:nvGraphicFramePr>
        <p:xfrm>
          <a:off x="10092043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ね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こ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9129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79AC956B-75DD-487A-8290-7F0C69AF9525}"/>
              </a:ext>
            </a:extLst>
          </p:cNvPr>
          <p:cNvGrpSpPr/>
          <p:nvPr/>
        </p:nvGrpSpPr>
        <p:grpSpPr>
          <a:xfrm>
            <a:off x="338356" y="939634"/>
            <a:ext cx="7339578" cy="5163290"/>
            <a:chOff x="2427214" y="1338174"/>
            <a:chExt cx="7339578" cy="5163290"/>
          </a:xfrm>
        </p:grpSpPr>
        <p:grpSp>
          <p:nvGrpSpPr>
            <p:cNvPr id="75" name="グループ化 74">
              <a:extLst>
                <a:ext uri="{FF2B5EF4-FFF2-40B4-BE49-F238E27FC236}">
                  <a16:creationId xmlns:a16="http://schemas.microsoft.com/office/drawing/2014/main" id="{0FD9F590-2C26-4BC4-9021-C2EC03A4883B}"/>
                </a:ext>
              </a:extLst>
            </p:cNvPr>
            <p:cNvGrpSpPr/>
            <p:nvPr/>
          </p:nvGrpSpPr>
          <p:grpSpPr>
            <a:xfrm>
              <a:off x="2427214" y="1338174"/>
              <a:ext cx="7339578" cy="5163290"/>
              <a:chOff x="2427214" y="1338174"/>
              <a:chExt cx="7339578" cy="5163290"/>
            </a:xfrm>
          </p:grpSpPr>
          <p:sp>
            <p:nvSpPr>
              <p:cNvPr id="28" name="アーチ 27">
                <a:extLst>
                  <a:ext uri="{FF2B5EF4-FFF2-40B4-BE49-F238E27FC236}">
                    <a16:creationId xmlns:a16="http://schemas.microsoft.com/office/drawing/2014/main" id="{985E060C-454F-4F5E-B807-47631B9BF782}"/>
                  </a:ext>
                </a:extLst>
              </p:cNvPr>
              <p:cNvSpPr/>
              <p:nvPr/>
            </p:nvSpPr>
            <p:spPr>
              <a:xfrm flipV="1">
                <a:off x="5179376" y="5494812"/>
                <a:ext cx="1813606" cy="679483"/>
              </a:xfrm>
              <a:prstGeom prst="blockArc">
                <a:avLst>
                  <a:gd name="adj1" fmla="val 10821352"/>
                  <a:gd name="adj2" fmla="val 21569229"/>
                  <a:gd name="adj3" fmla="val 9967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AFA7AECD-EFBC-47CB-8064-BAA8C072E3BB}"/>
                  </a:ext>
                </a:extLst>
              </p:cNvPr>
              <p:cNvSpPr/>
              <p:nvPr/>
            </p:nvSpPr>
            <p:spPr>
              <a:xfrm>
                <a:off x="5564597" y="3867323"/>
                <a:ext cx="1107347" cy="53689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" name="楕円 4">
                <a:extLst>
                  <a:ext uri="{FF2B5EF4-FFF2-40B4-BE49-F238E27FC236}">
                    <a16:creationId xmlns:a16="http://schemas.microsoft.com/office/drawing/2014/main" id="{CA92A99A-6D4C-4C16-8FD5-59025A175051}"/>
                  </a:ext>
                </a:extLst>
              </p:cNvPr>
              <p:cNvSpPr/>
              <p:nvPr/>
            </p:nvSpPr>
            <p:spPr>
              <a:xfrm>
                <a:off x="4792810" y="2720485"/>
                <a:ext cx="887446" cy="1101517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0" name="グループ化 9">
                <a:extLst>
                  <a:ext uri="{FF2B5EF4-FFF2-40B4-BE49-F238E27FC236}">
                    <a16:creationId xmlns:a16="http://schemas.microsoft.com/office/drawing/2014/main" id="{32375350-F637-470C-9762-8CAAC11EEE9E}"/>
                  </a:ext>
                </a:extLst>
              </p:cNvPr>
              <p:cNvGrpSpPr/>
              <p:nvPr/>
            </p:nvGrpSpPr>
            <p:grpSpPr>
              <a:xfrm>
                <a:off x="3621179" y="3860955"/>
                <a:ext cx="1383392" cy="841694"/>
                <a:chOff x="4239034" y="3867323"/>
                <a:chExt cx="1383392" cy="841694"/>
              </a:xfrm>
            </p:grpSpPr>
            <p:sp>
              <p:nvSpPr>
                <p:cNvPr id="7" name="円弧 6">
                  <a:extLst>
                    <a:ext uri="{FF2B5EF4-FFF2-40B4-BE49-F238E27FC236}">
                      <a16:creationId xmlns:a16="http://schemas.microsoft.com/office/drawing/2014/main" id="{A83D56F7-6C19-420D-A01C-8FD4FACE01B9}"/>
                    </a:ext>
                  </a:extLst>
                </p:cNvPr>
                <p:cNvSpPr/>
                <p:nvPr/>
              </p:nvSpPr>
              <p:spPr>
                <a:xfrm rot="16200000">
                  <a:off x="4597016" y="3509341"/>
                  <a:ext cx="609599" cy="1325563"/>
                </a:xfrm>
                <a:prstGeom prst="arc">
                  <a:avLst>
                    <a:gd name="adj1" fmla="val 16972224"/>
                    <a:gd name="adj2" fmla="val 540000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8" name="円弧 7">
                  <a:extLst>
                    <a:ext uri="{FF2B5EF4-FFF2-40B4-BE49-F238E27FC236}">
                      <a16:creationId xmlns:a16="http://schemas.microsoft.com/office/drawing/2014/main" id="{22868EB6-5F6A-4003-85E6-8B81246576E5}"/>
                    </a:ext>
                  </a:extLst>
                </p:cNvPr>
                <p:cNvSpPr/>
                <p:nvPr/>
              </p:nvSpPr>
              <p:spPr>
                <a:xfrm rot="15597523">
                  <a:off x="4603858" y="3630260"/>
                  <a:ext cx="609599" cy="1325563"/>
                </a:xfrm>
                <a:prstGeom prst="arc">
                  <a:avLst>
                    <a:gd name="adj1" fmla="val 17743616"/>
                    <a:gd name="adj2" fmla="val 540000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9" name="円弧 8">
                  <a:extLst>
                    <a:ext uri="{FF2B5EF4-FFF2-40B4-BE49-F238E27FC236}">
                      <a16:creationId xmlns:a16="http://schemas.microsoft.com/office/drawing/2014/main" id="{CA344B08-E910-4E4A-88FA-EB6DB64197AA}"/>
                    </a:ext>
                  </a:extLst>
                </p:cNvPr>
                <p:cNvSpPr/>
                <p:nvPr/>
              </p:nvSpPr>
              <p:spPr>
                <a:xfrm rot="15255645">
                  <a:off x="4654845" y="3741436"/>
                  <a:ext cx="609599" cy="1325563"/>
                </a:xfrm>
                <a:prstGeom prst="arc">
                  <a:avLst>
                    <a:gd name="adj1" fmla="val 18451060"/>
                    <a:gd name="adj2" fmla="val 540000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grpSp>
            <p:nvGrpSpPr>
              <p:cNvPr id="11" name="グループ化 10">
                <a:extLst>
                  <a:ext uri="{FF2B5EF4-FFF2-40B4-BE49-F238E27FC236}">
                    <a16:creationId xmlns:a16="http://schemas.microsoft.com/office/drawing/2014/main" id="{5DD0C2A7-2FA7-42BE-AD17-91ED33732985}"/>
                  </a:ext>
                </a:extLst>
              </p:cNvPr>
              <p:cNvGrpSpPr/>
              <p:nvPr/>
            </p:nvGrpSpPr>
            <p:grpSpPr>
              <a:xfrm flipH="1">
                <a:off x="7421165" y="3860672"/>
                <a:ext cx="1383392" cy="841694"/>
                <a:chOff x="4239034" y="3867323"/>
                <a:chExt cx="1383392" cy="841694"/>
              </a:xfrm>
            </p:grpSpPr>
            <p:sp>
              <p:nvSpPr>
                <p:cNvPr id="12" name="円弧 11">
                  <a:extLst>
                    <a:ext uri="{FF2B5EF4-FFF2-40B4-BE49-F238E27FC236}">
                      <a16:creationId xmlns:a16="http://schemas.microsoft.com/office/drawing/2014/main" id="{AB3FD978-DF87-4414-B0BE-67044C220928}"/>
                    </a:ext>
                  </a:extLst>
                </p:cNvPr>
                <p:cNvSpPr/>
                <p:nvPr/>
              </p:nvSpPr>
              <p:spPr>
                <a:xfrm rot="16200000">
                  <a:off x="4597016" y="3509341"/>
                  <a:ext cx="609599" cy="1325563"/>
                </a:xfrm>
                <a:prstGeom prst="arc">
                  <a:avLst>
                    <a:gd name="adj1" fmla="val 16972224"/>
                    <a:gd name="adj2" fmla="val 540000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3" name="円弧 12">
                  <a:extLst>
                    <a:ext uri="{FF2B5EF4-FFF2-40B4-BE49-F238E27FC236}">
                      <a16:creationId xmlns:a16="http://schemas.microsoft.com/office/drawing/2014/main" id="{27E5E3B3-A65A-455B-93C3-E82CF40D3694}"/>
                    </a:ext>
                  </a:extLst>
                </p:cNvPr>
                <p:cNvSpPr/>
                <p:nvPr/>
              </p:nvSpPr>
              <p:spPr>
                <a:xfrm rot="15597523">
                  <a:off x="4603858" y="3630260"/>
                  <a:ext cx="609599" cy="1325563"/>
                </a:xfrm>
                <a:prstGeom prst="arc">
                  <a:avLst>
                    <a:gd name="adj1" fmla="val 17743616"/>
                    <a:gd name="adj2" fmla="val 540000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4" name="円弧 13">
                  <a:extLst>
                    <a:ext uri="{FF2B5EF4-FFF2-40B4-BE49-F238E27FC236}">
                      <a16:creationId xmlns:a16="http://schemas.microsoft.com/office/drawing/2014/main" id="{B62BB7A7-F7C5-4277-95F7-351DFAFC5612}"/>
                    </a:ext>
                  </a:extLst>
                </p:cNvPr>
                <p:cNvSpPr/>
                <p:nvPr/>
              </p:nvSpPr>
              <p:spPr>
                <a:xfrm rot="15255645">
                  <a:off x="4654845" y="3741436"/>
                  <a:ext cx="609599" cy="1325563"/>
                </a:xfrm>
                <a:prstGeom prst="arc">
                  <a:avLst>
                    <a:gd name="adj1" fmla="val 18451060"/>
                    <a:gd name="adj2" fmla="val 540000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15" name="円弧 14">
                <a:extLst>
                  <a:ext uri="{FF2B5EF4-FFF2-40B4-BE49-F238E27FC236}">
                    <a16:creationId xmlns:a16="http://schemas.microsoft.com/office/drawing/2014/main" id="{C0C9C460-592F-4450-9471-3CD038C33E26}"/>
                  </a:ext>
                </a:extLst>
              </p:cNvPr>
              <p:cNvSpPr/>
              <p:nvPr/>
            </p:nvSpPr>
            <p:spPr>
              <a:xfrm rot="3336669">
                <a:off x="5357881" y="3817426"/>
                <a:ext cx="801964" cy="1191590"/>
              </a:xfrm>
              <a:prstGeom prst="arc">
                <a:avLst>
                  <a:gd name="adj1" fmla="val 20050472"/>
                  <a:gd name="adj2" fmla="val 5590603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B8A6443A-FEF8-40BA-965E-F9F510D7E831}"/>
                  </a:ext>
                </a:extLst>
              </p:cNvPr>
              <p:cNvCxnSpPr>
                <a:stCxn id="4" idx="4"/>
              </p:cNvCxnSpPr>
              <p:nvPr/>
            </p:nvCxnSpPr>
            <p:spPr>
              <a:xfrm flipH="1">
                <a:off x="6118270" y="4404218"/>
                <a:ext cx="1" cy="20972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直角三角形 21">
                <a:extLst>
                  <a:ext uri="{FF2B5EF4-FFF2-40B4-BE49-F238E27FC236}">
                    <a16:creationId xmlns:a16="http://schemas.microsoft.com/office/drawing/2014/main" id="{462BA5CA-4642-4045-B352-F980FEE69B44}"/>
                  </a:ext>
                </a:extLst>
              </p:cNvPr>
              <p:cNvSpPr/>
              <p:nvPr/>
            </p:nvSpPr>
            <p:spPr>
              <a:xfrm rot="17087330" flipH="1" flipV="1">
                <a:off x="3685602" y="1449776"/>
                <a:ext cx="1156675" cy="1386064"/>
              </a:xfrm>
              <a:prstGeom prst="rtTriangl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楕円 22">
                <a:extLst>
                  <a:ext uri="{FF2B5EF4-FFF2-40B4-BE49-F238E27FC236}">
                    <a16:creationId xmlns:a16="http://schemas.microsoft.com/office/drawing/2014/main" id="{D4345C45-BF79-4362-B8D6-BA6F706BA27F}"/>
                  </a:ext>
                </a:extLst>
              </p:cNvPr>
              <p:cNvSpPr/>
              <p:nvPr/>
            </p:nvSpPr>
            <p:spPr>
              <a:xfrm>
                <a:off x="5747556" y="5847127"/>
                <a:ext cx="737939" cy="65433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楕円 23">
                <a:extLst>
                  <a:ext uri="{FF2B5EF4-FFF2-40B4-BE49-F238E27FC236}">
                    <a16:creationId xmlns:a16="http://schemas.microsoft.com/office/drawing/2014/main" id="{276E8CCB-34E2-4D6A-9D96-3F67C8695F05}"/>
                  </a:ext>
                </a:extLst>
              </p:cNvPr>
              <p:cNvSpPr/>
              <p:nvPr/>
            </p:nvSpPr>
            <p:spPr>
              <a:xfrm>
                <a:off x="5939405" y="6190253"/>
                <a:ext cx="83890" cy="8149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円弧 24">
                <a:extLst>
                  <a:ext uri="{FF2B5EF4-FFF2-40B4-BE49-F238E27FC236}">
                    <a16:creationId xmlns:a16="http://schemas.microsoft.com/office/drawing/2014/main" id="{0EA44936-55C7-436C-915B-F9A4E7AF29AB}"/>
                  </a:ext>
                </a:extLst>
              </p:cNvPr>
              <p:cNvSpPr/>
              <p:nvPr/>
            </p:nvSpPr>
            <p:spPr>
              <a:xfrm rot="8328491">
                <a:off x="5877439" y="5796794"/>
                <a:ext cx="494950" cy="469783"/>
              </a:xfrm>
              <a:prstGeom prst="arc">
                <a:avLst>
                  <a:gd name="adj1" fmla="val 17031619"/>
                  <a:gd name="adj2" fmla="val 20263851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楕円 25">
                <a:extLst>
                  <a:ext uri="{FF2B5EF4-FFF2-40B4-BE49-F238E27FC236}">
                    <a16:creationId xmlns:a16="http://schemas.microsoft.com/office/drawing/2014/main" id="{866BEB1C-AFC2-4B3D-A8E0-5F7D0B5218FE}"/>
                  </a:ext>
                </a:extLst>
              </p:cNvPr>
              <p:cNvSpPr/>
              <p:nvPr/>
            </p:nvSpPr>
            <p:spPr>
              <a:xfrm>
                <a:off x="6203921" y="6190253"/>
                <a:ext cx="83890" cy="8149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楕円 28">
                <a:extLst>
                  <a:ext uri="{FF2B5EF4-FFF2-40B4-BE49-F238E27FC236}">
                    <a16:creationId xmlns:a16="http://schemas.microsoft.com/office/drawing/2014/main" id="{E17CA7D2-1C49-441E-84D9-B92D710D8FF4}"/>
                  </a:ext>
                </a:extLst>
              </p:cNvPr>
              <p:cNvSpPr/>
              <p:nvPr/>
            </p:nvSpPr>
            <p:spPr>
              <a:xfrm>
                <a:off x="6549259" y="2743145"/>
                <a:ext cx="887446" cy="1101517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楕円 29">
                <a:extLst>
                  <a:ext uri="{FF2B5EF4-FFF2-40B4-BE49-F238E27FC236}">
                    <a16:creationId xmlns:a16="http://schemas.microsoft.com/office/drawing/2014/main" id="{D36C8E04-C59A-46D7-A1F1-8F2D7F56127E}"/>
                  </a:ext>
                </a:extLst>
              </p:cNvPr>
              <p:cNvSpPr/>
              <p:nvPr/>
            </p:nvSpPr>
            <p:spPr>
              <a:xfrm>
                <a:off x="5303098" y="3179687"/>
                <a:ext cx="258256" cy="24957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楕円 30">
                <a:extLst>
                  <a:ext uri="{FF2B5EF4-FFF2-40B4-BE49-F238E27FC236}">
                    <a16:creationId xmlns:a16="http://schemas.microsoft.com/office/drawing/2014/main" id="{D2C3AD0A-A002-486F-BACA-EB4B86CCD1DA}"/>
                  </a:ext>
                </a:extLst>
              </p:cNvPr>
              <p:cNvSpPr/>
              <p:nvPr/>
            </p:nvSpPr>
            <p:spPr>
              <a:xfrm>
                <a:off x="6673602" y="3186330"/>
                <a:ext cx="258256" cy="24957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円弧 31">
                <a:extLst>
                  <a:ext uri="{FF2B5EF4-FFF2-40B4-BE49-F238E27FC236}">
                    <a16:creationId xmlns:a16="http://schemas.microsoft.com/office/drawing/2014/main" id="{C50F88F8-69A9-4E62-9E18-73353C28EB84}"/>
                  </a:ext>
                </a:extLst>
              </p:cNvPr>
              <p:cNvSpPr/>
              <p:nvPr/>
            </p:nvSpPr>
            <p:spPr>
              <a:xfrm rot="18263331" flipH="1">
                <a:off x="6088250" y="3817427"/>
                <a:ext cx="801964" cy="1191590"/>
              </a:xfrm>
              <a:prstGeom prst="arc">
                <a:avLst>
                  <a:gd name="adj1" fmla="val 20050472"/>
                  <a:gd name="adj2" fmla="val 5590603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直角三角形 33">
                <a:extLst>
                  <a:ext uri="{FF2B5EF4-FFF2-40B4-BE49-F238E27FC236}">
                    <a16:creationId xmlns:a16="http://schemas.microsoft.com/office/drawing/2014/main" id="{8BFA60DE-C3F4-4C2C-B302-2CFFE8C19B29}"/>
                  </a:ext>
                </a:extLst>
              </p:cNvPr>
              <p:cNvSpPr/>
              <p:nvPr/>
            </p:nvSpPr>
            <p:spPr>
              <a:xfrm rot="17087330" flipH="1" flipV="1">
                <a:off x="3987865" y="1789712"/>
                <a:ext cx="552148" cy="664102"/>
              </a:xfrm>
              <a:prstGeom prst="rtTriangl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" name="楕円 2">
                <a:extLst>
                  <a:ext uri="{FF2B5EF4-FFF2-40B4-BE49-F238E27FC236}">
                    <a16:creationId xmlns:a16="http://schemas.microsoft.com/office/drawing/2014/main" id="{7C05DBC2-0102-46F7-8F7D-72F46F351173}"/>
                  </a:ext>
                </a:extLst>
              </p:cNvPr>
              <p:cNvSpPr/>
              <p:nvPr/>
            </p:nvSpPr>
            <p:spPr>
              <a:xfrm flipH="1" flipV="1">
                <a:off x="3366965" y="2544064"/>
                <a:ext cx="79275" cy="792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楕円 32">
                <a:extLst>
                  <a:ext uri="{FF2B5EF4-FFF2-40B4-BE49-F238E27FC236}">
                    <a16:creationId xmlns:a16="http://schemas.microsoft.com/office/drawing/2014/main" id="{273A9EA1-3458-4A0B-B245-D47619DE5628}"/>
                  </a:ext>
                </a:extLst>
              </p:cNvPr>
              <p:cNvSpPr/>
              <p:nvPr/>
            </p:nvSpPr>
            <p:spPr>
              <a:xfrm flipH="1" flipV="1">
                <a:off x="2737792" y="3788048"/>
                <a:ext cx="79275" cy="792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楕円 36">
                <a:extLst>
                  <a:ext uri="{FF2B5EF4-FFF2-40B4-BE49-F238E27FC236}">
                    <a16:creationId xmlns:a16="http://schemas.microsoft.com/office/drawing/2014/main" id="{BACA5C3C-DD70-43D5-A62D-8AE7396BEE61}"/>
                  </a:ext>
                </a:extLst>
              </p:cNvPr>
              <p:cNvSpPr/>
              <p:nvPr/>
            </p:nvSpPr>
            <p:spPr>
              <a:xfrm flipH="1" flipV="1">
                <a:off x="5022763" y="5809790"/>
                <a:ext cx="79275" cy="792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楕円 37">
                <a:extLst>
                  <a:ext uri="{FF2B5EF4-FFF2-40B4-BE49-F238E27FC236}">
                    <a16:creationId xmlns:a16="http://schemas.microsoft.com/office/drawing/2014/main" id="{E4E610A3-4B0C-445F-B862-51B93C00BB0E}"/>
                  </a:ext>
                </a:extLst>
              </p:cNvPr>
              <p:cNvSpPr/>
              <p:nvPr/>
            </p:nvSpPr>
            <p:spPr>
              <a:xfrm flipH="1" flipV="1">
                <a:off x="5065330" y="1707507"/>
                <a:ext cx="79275" cy="792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楕円 40">
                <a:extLst>
                  <a:ext uri="{FF2B5EF4-FFF2-40B4-BE49-F238E27FC236}">
                    <a16:creationId xmlns:a16="http://schemas.microsoft.com/office/drawing/2014/main" id="{CB50BBA5-50AA-4CA7-9FEA-F629F15AB72B}"/>
                  </a:ext>
                </a:extLst>
              </p:cNvPr>
              <p:cNvSpPr/>
              <p:nvPr/>
            </p:nvSpPr>
            <p:spPr>
              <a:xfrm flipH="1" flipV="1">
                <a:off x="9366492" y="3768964"/>
                <a:ext cx="79275" cy="792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楕円 41">
                <a:extLst>
                  <a:ext uri="{FF2B5EF4-FFF2-40B4-BE49-F238E27FC236}">
                    <a16:creationId xmlns:a16="http://schemas.microsoft.com/office/drawing/2014/main" id="{89307A2F-C8EF-4C35-B018-A078167D361D}"/>
                  </a:ext>
                </a:extLst>
              </p:cNvPr>
              <p:cNvSpPr/>
              <p:nvPr/>
            </p:nvSpPr>
            <p:spPr>
              <a:xfrm flipH="1" flipV="1">
                <a:off x="8738174" y="5024842"/>
                <a:ext cx="79275" cy="792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楕円 42">
                <a:extLst>
                  <a:ext uri="{FF2B5EF4-FFF2-40B4-BE49-F238E27FC236}">
                    <a16:creationId xmlns:a16="http://schemas.microsoft.com/office/drawing/2014/main" id="{96DC900A-BB24-4E7A-BFCE-8B75E5C7F8D9}"/>
                  </a:ext>
                </a:extLst>
              </p:cNvPr>
              <p:cNvSpPr/>
              <p:nvPr/>
            </p:nvSpPr>
            <p:spPr>
              <a:xfrm flipH="1" flipV="1">
                <a:off x="7075420" y="5803853"/>
                <a:ext cx="79275" cy="792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DD180E0E-3909-43B5-AC9D-8DD8A996747F}"/>
                  </a:ext>
                </a:extLst>
              </p:cNvPr>
              <p:cNvSpPr txBox="1"/>
              <p:nvPr/>
            </p:nvSpPr>
            <p:spPr>
              <a:xfrm>
                <a:off x="3030937" y="2304200"/>
                <a:ext cx="3523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１</a:t>
                </a:r>
              </a:p>
            </p:txBody>
          </p:sp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64C81683-EEEE-406E-BE57-F13AB94A787B}"/>
                  </a:ext>
                </a:extLst>
              </p:cNvPr>
              <p:cNvSpPr txBox="1"/>
              <p:nvPr/>
            </p:nvSpPr>
            <p:spPr>
              <a:xfrm>
                <a:off x="2427214" y="3623935"/>
                <a:ext cx="3523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２</a:t>
                </a:r>
              </a:p>
            </p:txBody>
          </p:sp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3D36D9B2-52CB-45CE-B9C6-231CB4E7A39B}"/>
                  </a:ext>
                </a:extLst>
              </p:cNvPr>
              <p:cNvSpPr txBox="1"/>
              <p:nvPr/>
            </p:nvSpPr>
            <p:spPr>
              <a:xfrm>
                <a:off x="3088444" y="5024842"/>
                <a:ext cx="3523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３</a:t>
                </a:r>
              </a:p>
            </p:txBody>
          </p:sp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27AD98B3-10C8-4633-B0E2-79E3023A0F7E}"/>
                  </a:ext>
                </a:extLst>
              </p:cNvPr>
              <p:cNvSpPr txBox="1"/>
              <p:nvPr/>
            </p:nvSpPr>
            <p:spPr>
              <a:xfrm>
                <a:off x="8842097" y="2254007"/>
                <a:ext cx="3523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８</a:t>
                </a:r>
              </a:p>
            </p:txBody>
          </p:sp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FED36AD7-6D85-49E5-8FB0-CFD760868374}"/>
                  </a:ext>
                </a:extLst>
              </p:cNvPr>
              <p:cNvSpPr txBox="1"/>
              <p:nvPr/>
            </p:nvSpPr>
            <p:spPr>
              <a:xfrm>
                <a:off x="4785820" y="5821143"/>
                <a:ext cx="3523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４</a:t>
                </a:r>
              </a:p>
            </p:txBody>
          </p:sp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B46796CA-E288-439A-8EC5-6D2A7E79AB13}"/>
                  </a:ext>
                </a:extLst>
              </p:cNvPr>
              <p:cNvSpPr txBox="1"/>
              <p:nvPr/>
            </p:nvSpPr>
            <p:spPr>
              <a:xfrm>
                <a:off x="7076823" y="5820398"/>
                <a:ext cx="3523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５</a:t>
                </a:r>
              </a:p>
            </p:txBody>
          </p:sp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F92745AB-91D5-4ED7-82D8-4928210C5257}"/>
                  </a:ext>
                </a:extLst>
              </p:cNvPr>
              <p:cNvSpPr txBox="1"/>
              <p:nvPr/>
            </p:nvSpPr>
            <p:spPr>
              <a:xfrm>
                <a:off x="8751221" y="5036000"/>
                <a:ext cx="3523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６</a:t>
                </a:r>
              </a:p>
            </p:txBody>
          </p:sp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51D12C81-9AC1-411F-8AAC-350C9752334C}"/>
                  </a:ext>
                </a:extLst>
              </p:cNvPr>
              <p:cNvSpPr txBox="1"/>
              <p:nvPr/>
            </p:nvSpPr>
            <p:spPr>
              <a:xfrm>
                <a:off x="9414455" y="3637336"/>
                <a:ext cx="3523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７</a:t>
                </a:r>
              </a:p>
            </p:txBody>
          </p:sp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D3F9E0B6-123B-4532-A579-BCA9DA1FBE7F}"/>
                  </a:ext>
                </a:extLst>
              </p:cNvPr>
              <p:cNvSpPr txBox="1"/>
              <p:nvPr/>
            </p:nvSpPr>
            <p:spPr>
              <a:xfrm>
                <a:off x="6948378" y="1346188"/>
                <a:ext cx="3523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９</a:t>
                </a:r>
              </a:p>
            </p:txBody>
          </p:sp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4648C916-1537-4C86-B55C-BBEA08C82020}"/>
                  </a:ext>
                </a:extLst>
              </p:cNvPr>
              <p:cNvSpPr txBox="1"/>
              <p:nvPr/>
            </p:nvSpPr>
            <p:spPr>
              <a:xfrm>
                <a:off x="4854959" y="1338174"/>
                <a:ext cx="5391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１０</a:t>
                </a:r>
              </a:p>
            </p:txBody>
          </p:sp>
          <p:cxnSp>
            <p:nvCxnSpPr>
              <p:cNvPr id="18" name="直線矢印コネクタ 17">
                <a:extLst>
                  <a:ext uri="{FF2B5EF4-FFF2-40B4-BE49-F238E27FC236}">
                    <a16:creationId xmlns:a16="http://schemas.microsoft.com/office/drawing/2014/main" id="{8710970C-3D1C-4110-BAFD-A34055B3E248}"/>
                  </a:ext>
                </a:extLst>
              </p:cNvPr>
              <p:cNvCxnSpPr>
                <a:cxnSpLocks/>
                <a:stCxn id="3" idx="7"/>
                <a:endCxn id="33" idx="4"/>
              </p:cNvCxnSpPr>
              <p:nvPr/>
            </p:nvCxnSpPr>
            <p:spPr>
              <a:xfrm flipH="1">
                <a:off x="2777429" y="2611729"/>
                <a:ext cx="601146" cy="1176319"/>
              </a:xfrm>
              <a:prstGeom prst="straightConnector1">
                <a:avLst/>
              </a:prstGeom>
              <a:ln w="19050">
                <a:solidFill>
                  <a:schemeClr val="accent3"/>
                </a:solidFill>
                <a:prstDash val="dash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9" name="楕円 38">
                <a:extLst>
                  <a:ext uri="{FF2B5EF4-FFF2-40B4-BE49-F238E27FC236}">
                    <a16:creationId xmlns:a16="http://schemas.microsoft.com/office/drawing/2014/main" id="{FCB94041-B231-41DA-B4B2-7475C31C2017}"/>
                  </a:ext>
                </a:extLst>
              </p:cNvPr>
              <p:cNvSpPr/>
              <p:nvPr/>
            </p:nvSpPr>
            <p:spPr>
              <a:xfrm flipH="1" flipV="1">
                <a:off x="7084910" y="1715520"/>
                <a:ext cx="79275" cy="792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楕円 39">
                <a:extLst>
                  <a:ext uri="{FF2B5EF4-FFF2-40B4-BE49-F238E27FC236}">
                    <a16:creationId xmlns:a16="http://schemas.microsoft.com/office/drawing/2014/main" id="{4A5AAE85-0DC6-493F-8215-42E264585BFF}"/>
                  </a:ext>
                </a:extLst>
              </p:cNvPr>
              <p:cNvSpPr/>
              <p:nvPr/>
            </p:nvSpPr>
            <p:spPr>
              <a:xfrm flipH="1" flipV="1">
                <a:off x="8761432" y="2545354"/>
                <a:ext cx="79275" cy="792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65" name="直線コネクタ 64">
                <a:extLst>
                  <a:ext uri="{FF2B5EF4-FFF2-40B4-BE49-F238E27FC236}">
                    <a16:creationId xmlns:a16="http://schemas.microsoft.com/office/drawing/2014/main" id="{33276B1E-E903-45CF-9BBB-3057FAB7D9E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64185" y="1406727"/>
                <a:ext cx="1323458" cy="32913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線コネクタ 66">
                <a:extLst>
                  <a:ext uri="{FF2B5EF4-FFF2-40B4-BE49-F238E27FC236}">
                    <a16:creationId xmlns:a16="http://schemas.microsoft.com/office/drawing/2014/main" id="{96E15EF0-66C6-4120-BED5-B5550FEC504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74052" y="1785491"/>
                <a:ext cx="642102" cy="1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コネクタ 68">
                <a:extLst>
                  <a:ext uri="{FF2B5EF4-FFF2-40B4-BE49-F238E27FC236}">
                    <a16:creationId xmlns:a16="http://schemas.microsoft.com/office/drawing/2014/main" id="{F4B29B6D-1117-4F1A-80F5-26FAA8A968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87643" y="1406727"/>
                <a:ext cx="313426" cy="1152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線コネクタ 70">
                <a:extLst>
                  <a:ext uri="{FF2B5EF4-FFF2-40B4-BE49-F238E27FC236}">
                    <a16:creationId xmlns:a16="http://schemas.microsoft.com/office/drawing/2014/main" id="{E07D92E8-3205-4795-86DE-F7DF63A7A218}"/>
                  </a:ext>
                </a:extLst>
              </p:cNvPr>
              <p:cNvCxnSpPr/>
              <p:nvPr/>
            </p:nvCxnSpPr>
            <p:spPr>
              <a:xfrm>
                <a:off x="8216154" y="1775507"/>
                <a:ext cx="164448" cy="612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楕円 35">
              <a:extLst>
                <a:ext uri="{FF2B5EF4-FFF2-40B4-BE49-F238E27FC236}">
                  <a16:creationId xmlns:a16="http://schemas.microsoft.com/office/drawing/2014/main" id="{E1CC0A68-6061-49DD-847C-9F9F21AB438E}"/>
                </a:ext>
              </a:extLst>
            </p:cNvPr>
            <p:cNvSpPr/>
            <p:nvPr/>
          </p:nvSpPr>
          <p:spPr>
            <a:xfrm flipH="1" flipV="1">
              <a:off x="3361506" y="5040992"/>
              <a:ext cx="79275" cy="792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77" name="表 39">
            <a:extLst>
              <a:ext uri="{FF2B5EF4-FFF2-40B4-BE49-F238E27FC236}">
                <a16:creationId xmlns:a16="http://schemas.microsoft.com/office/drawing/2014/main" id="{0820CFD0-3528-4BC6-B747-E317275EDF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749884"/>
              </p:ext>
            </p:extLst>
          </p:nvPr>
        </p:nvGraphicFramePr>
        <p:xfrm>
          <a:off x="7981006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ね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こ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graphicFrame>
        <p:nvGraphicFramePr>
          <p:cNvPr id="78" name="表 39">
            <a:extLst>
              <a:ext uri="{FF2B5EF4-FFF2-40B4-BE49-F238E27FC236}">
                <a16:creationId xmlns:a16="http://schemas.microsoft.com/office/drawing/2014/main" id="{F64A5F24-A230-4ED5-B033-5854CA6EE8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546148"/>
              </p:ext>
            </p:extLst>
          </p:nvPr>
        </p:nvGraphicFramePr>
        <p:xfrm>
          <a:off x="10092043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ね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endParaRPr kumimoji="1" lang="ja-JP" altLang="en-US" sz="11500" b="1" dirty="0">
                        <a:solidFill>
                          <a:schemeClr val="bg2">
                            <a:lumMod val="90000"/>
                          </a:schemeClr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43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1D4B28B9-D0C1-42AC-BA8F-5EC9E5E4DF1F}"/>
              </a:ext>
            </a:extLst>
          </p:cNvPr>
          <p:cNvGrpSpPr/>
          <p:nvPr/>
        </p:nvGrpSpPr>
        <p:grpSpPr>
          <a:xfrm>
            <a:off x="338356" y="943892"/>
            <a:ext cx="7339578" cy="5163290"/>
            <a:chOff x="2427214" y="1338174"/>
            <a:chExt cx="7339578" cy="5163290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6B7DC0C3-88FB-4EF2-A69F-12A0715B4B36}"/>
                </a:ext>
              </a:extLst>
            </p:cNvPr>
            <p:cNvGrpSpPr/>
            <p:nvPr/>
          </p:nvGrpSpPr>
          <p:grpSpPr>
            <a:xfrm>
              <a:off x="2427214" y="1338174"/>
              <a:ext cx="7339578" cy="5163290"/>
              <a:chOff x="2427214" y="1338174"/>
              <a:chExt cx="7339578" cy="5163290"/>
            </a:xfrm>
          </p:grpSpPr>
          <p:sp>
            <p:nvSpPr>
              <p:cNvPr id="28" name="アーチ 27">
                <a:extLst>
                  <a:ext uri="{FF2B5EF4-FFF2-40B4-BE49-F238E27FC236}">
                    <a16:creationId xmlns:a16="http://schemas.microsoft.com/office/drawing/2014/main" id="{985E060C-454F-4F5E-B807-47631B9BF782}"/>
                  </a:ext>
                </a:extLst>
              </p:cNvPr>
              <p:cNvSpPr/>
              <p:nvPr/>
            </p:nvSpPr>
            <p:spPr>
              <a:xfrm flipV="1">
                <a:off x="5179376" y="5494812"/>
                <a:ext cx="1813606" cy="679483"/>
              </a:xfrm>
              <a:prstGeom prst="blockArc">
                <a:avLst>
                  <a:gd name="adj1" fmla="val 10821352"/>
                  <a:gd name="adj2" fmla="val 21569229"/>
                  <a:gd name="adj3" fmla="val 9967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AFA7AECD-EFBC-47CB-8064-BAA8C072E3BB}"/>
                  </a:ext>
                </a:extLst>
              </p:cNvPr>
              <p:cNvSpPr/>
              <p:nvPr/>
            </p:nvSpPr>
            <p:spPr>
              <a:xfrm>
                <a:off x="5564597" y="3867323"/>
                <a:ext cx="1107347" cy="53689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" name="楕円 4">
                <a:extLst>
                  <a:ext uri="{FF2B5EF4-FFF2-40B4-BE49-F238E27FC236}">
                    <a16:creationId xmlns:a16="http://schemas.microsoft.com/office/drawing/2014/main" id="{CA92A99A-6D4C-4C16-8FD5-59025A175051}"/>
                  </a:ext>
                </a:extLst>
              </p:cNvPr>
              <p:cNvSpPr/>
              <p:nvPr/>
            </p:nvSpPr>
            <p:spPr>
              <a:xfrm>
                <a:off x="4792810" y="2720485"/>
                <a:ext cx="887446" cy="1101517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0" name="グループ化 9">
                <a:extLst>
                  <a:ext uri="{FF2B5EF4-FFF2-40B4-BE49-F238E27FC236}">
                    <a16:creationId xmlns:a16="http://schemas.microsoft.com/office/drawing/2014/main" id="{32375350-F637-470C-9762-8CAAC11EEE9E}"/>
                  </a:ext>
                </a:extLst>
              </p:cNvPr>
              <p:cNvGrpSpPr/>
              <p:nvPr/>
            </p:nvGrpSpPr>
            <p:grpSpPr>
              <a:xfrm>
                <a:off x="3621179" y="3860955"/>
                <a:ext cx="1383392" cy="841694"/>
                <a:chOff x="4239034" y="3867323"/>
                <a:chExt cx="1383392" cy="841694"/>
              </a:xfrm>
            </p:grpSpPr>
            <p:sp>
              <p:nvSpPr>
                <p:cNvPr id="7" name="円弧 6">
                  <a:extLst>
                    <a:ext uri="{FF2B5EF4-FFF2-40B4-BE49-F238E27FC236}">
                      <a16:creationId xmlns:a16="http://schemas.microsoft.com/office/drawing/2014/main" id="{A83D56F7-6C19-420D-A01C-8FD4FACE01B9}"/>
                    </a:ext>
                  </a:extLst>
                </p:cNvPr>
                <p:cNvSpPr/>
                <p:nvPr/>
              </p:nvSpPr>
              <p:spPr>
                <a:xfrm rot="16200000">
                  <a:off x="4597016" y="3509341"/>
                  <a:ext cx="609599" cy="1325563"/>
                </a:xfrm>
                <a:prstGeom prst="arc">
                  <a:avLst>
                    <a:gd name="adj1" fmla="val 16972224"/>
                    <a:gd name="adj2" fmla="val 540000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8" name="円弧 7">
                  <a:extLst>
                    <a:ext uri="{FF2B5EF4-FFF2-40B4-BE49-F238E27FC236}">
                      <a16:creationId xmlns:a16="http://schemas.microsoft.com/office/drawing/2014/main" id="{22868EB6-5F6A-4003-85E6-8B81246576E5}"/>
                    </a:ext>
                  </a:extLst>
                </p:cNvPr>
                <p:cNvSpPr/>
                <p:nvPr/>
              </p:nvSpPr>
              <p:spPr>
                <a:xfrm rot="15597523">
                  <a:off x="4603858" y="3630260"/>
                  <a:ext cx="609599" cy="1325563"/>
                </a:xfrm>
                <a:prstGeom prst="arc">
                  <a:avLst>
                    <a:gd name="adj1" fmla="val 17743616"/>
                    <a:gd name="adj2" fmla="val 540000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9" name="円弧 8">
                  <a:extLst>
                    <a:ext uri="{FF2B5EF4-FFF2-40B4-BE49-F238E27FC236}">
                      <a16:creationId xmlns:a16="http://schemas.microsoft.com/office/drawing/2014/main" id="{CA344B08-E910-4E4A-88FA-EB6DB64197AA}"/>
                    </a:ext>
                  </a:extLst>
                </p:cNvPr>
                <p:cNvSpPr/>
                <p:nvPr/>
              </p:nvSpPr>
              <p:spPr>
                <a:xfrm rot="15255645">
                  <a:off x="4654845" y="3741436"/>
                  <a:ext cx="609599" cy="1325563"/>
                </a:xfrm>
                <a:prstGeom prst="arc">
                  <a:avLst>
                    <a:gd name="adj1" fmla="val 18451060"/>
                    <a:gd name="adj2" fmla="val 540000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grpSp>
            <p:nvGrpSpPr>
              <p:cNvPr id="11" name="グループ化 10">
                <a:extLst>
                  <a:ext uri="{FF2B5EF4-FFF2-40B4-BE49-F238E27FC236}">
                    <a16:creationId xmlns:a16="http://schemas.microsoft.com/office/drawing/2014/main" id="{5DD0C2A7-2FA7-42BE-AD17-91ED33732985}"/>
                  </a:ext>
                </a:extLst>
              </p:cNvPr>
              <p:cNvGrpSpPr/>
              <p:nvPr/>
            </p:nvGrpSpPr>
            <p:grpSpPr>
              <a:xfrm flipH="1">
                <a:off x="7421165" y="3860672"/>
                <a:ext cx="1383392" cy="841694"/>
                <a:chOff x="4239034" y="3867323"/>
                <a:chExt cx="1383392" cy="841694"/>
              </a:xfrm>
            </p:grpSpPr>
            <p:sp>
              <p:nvSpPr>
                <p:cNvPr id="12" name="円弧 11">
                  <a:extLst>
                    <a:ext uri="{FF2B5EF4-FFF2-40B4-BE49-F238E27FC236}">
                      <a16:creationId xmlns:a16="http://schemas.microsoft.com/office/drawing/2014/main" id="{AB3FD978-DF87-4414-B0BE-67044C220928}"/>
                    </a:ext>
                  </a:extLst>
                </p:cNvPr>
                <p:cNvSpPr/>
                <p:nvPr/>
              </p:nvSpPr>
              <p:spPr>
                <a:xfrm rot="16200000">
                  <a:off x="4597016" y="3509341"/>
                  <a:ext cx="609599" cy="1325563"/>
                </a:xfrm>
                <a:prstGeom prst="arc">
                  <a:avLst>
                    <a:gd name="adj1" fmla="val 16972224"/>
                    <a:gd name="adj2" fmla="val 540000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3" name="円弧 12">
                  <a:extLst>
                    <a:ext uri="{FF2B5EF4-FFF2-40B4-BE49-F238E27FC236}">
                      <a16:creationId xmlns:a16="http://schemas.microsoft.com/office/drawing/2014/main" id="{27E5E3B3-A65A-455B-93C3-E82CF40D3694}"/>
                    </a:ext>
                  </a:extLst>
                </p:cNvPr>
                <p:cNvSpPr/>
                <p:nvPr/>
              </p:nvSpPr>
              <p:spPr>
                <a:xfrm rot="15597523">
                  <a:off x="4603858" y="3630260"/>
                  <a:ext cx="609599" cy="1325563"/>
                </a:xfrm>
                <a:prstGeom prst="arc">
                  <a:avLst>
                    <a:gd name="adj1" fmla="val 17743616"/>
                    <a:gd name="adj2" fmla="val 540000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4" name="円弧 13">
                  <a:extLst>
                    <a:ext uri="{FF2B5EF4-FFF2-40B4-BE49-F238E27FC236}">
                      <a16:creationId xmlns:a16="http://schemas.microsoft.com/office/drawing/2014/main" id="{B62BB7A7-F7C5-4277-95F7-351DFAFC5612}"/>
                    </a:ext>
                  </a:extLst>
                </p:cNvPr>
                <p:cNvSpPr/>
                <p:nvPr/>
              </p:nvSpPr>
              <p:spPr>
                <a:xfrm rot="15255645">
                  <a:off x="4654845" y="3741436"/>
                  <a:ext cx="609599" cy="1325563"/>
                </a:xfrm>
                <a:prstGeom prst="arc">
                  <a:avLst>
                    <a:gd name="adj1" fmla="val 18451060"/>
                    <a:gd name="adj2" fmla="val 540000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15" name="円弧 14">
                <a:extLst>
                  <a:ext uri="{FF2B5EF4-FFF2-40B4-BE49-F238E27FC236}">
                    <a16:creationId xmlns:a16="http://schemas.microsoft.com/office/drawing/2014/main" id="{C0C9C460-592F-4450-9471-3CD038C33E26}"/>
                  </a:ext>
                </a:extLst>
              </p:cNvPr>
              <p:cNvSpPr/>
              <p:nvPr/>
            </p:nvSpPr>
            <p:spPr>
              <a:xfrm rot="3336669">
                <a:off x="5357881" y="3817426"/>
                <a:ext cx="801964" cy="1191590"/>
              </a:xfrm>
              <a:prstGeom prst="arc">
                <a:avLst>
                  <a:gd name="adj1" fmla="val 20050472"/>
                  <a:gd name="adj2" fmla="val 5590603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B8A6443A-FEF8-40BA-965E-F9F510D7E831}"/>
                  </a:ext>
                </a:extLst>
              </p:cNvPr>
              <p:cNvCxnSpPr>
                <a:stCxn id="4" idx="4"/>
              </p:cNvCxnSpPr>
              <p:nvPr/>
            </p:nvCxnSpPr>
            <p:spPr>
              <a:xfrm flipH="1">
                <a:off x="6118270" y="4404218"/>
                <a:ext cx="1" cy="20972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楕円 22">
                <a:extLst>
                  <a:ext uri="{FF2B5EF4-FFF2-40B4-BE49-F238E27FC236}">
                    <a16:creationId xmlns:a16="http://schemas.microsoft.com/office/drawing/2014/main" id="{D4345C45-BF79-4362-B8D6-BA6F706BA27F}"/>
                  </a:ext>
                </a:extLst>
              </p:cNvPr>
              <p:cNvSpPr/>
              <p:nvPr/>
            </p:nvSpPr>
            <p:spPr>
              <a:xfrm>
                <a:off x="5747556" y="5847127"/>
                <a:ext cx="737939" cy="65433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楕円 23">
                <a:extLst>
                  <a:ext uri="{FF2B5EF4-FFF2-40B4-BE49-F238E27FC236}">
                    <a16:creationId xmlns:a16="http://schemas.microsoft.com/office/drawing/2014/main" id="{276E8CCB-34E2-4D6A-9D96-3F67C8695F05}"/>
                  </a:ext>
                </a:extLst>
              </p:cNvPr>
              <p:cNvSpPr/>
              <p:nvPr/>
            </p:nvSpPr>
            <p:spPr>
              <a:xfrm>
                <a:off x="5939405" y="6190253"/>
                <a:ext cx="83890" cy="8149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円弧 24">
                <a:extLst>
                  <a:ext uri="{FF2B5EF4-FFF2-40B4-BE49-F238E27FC236}">
                    <a16:creationId xmlns:a16="http://schemas.microsoft.com/office/drawing/2014/main" id="{0EA44936-55C7-436C-915B-F9A4E7AF29AB}"/>
                  </a:ext>
                </a:extLst>
              </p:cNvPr>
              <p:cNvSpPr/>
              <p:nvPr/>
            </p:nvSpPr>
            <p:spPr>
              <a:xfrm rot="8328491">
                <a:off x="5877439" y="5796794"/>
                <a:ext cx="494950" cy="469783"/>
              </a:xfrm>
              <a:prstGeom prst="arc">
                <a:avLst>
                  <a:gd name="adj1" fmla="val 17031619"/>
                  <a:gd name="adj2" fmla="val 20263851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楕円 25">
                <a:extLst>
                  <a:ext uri="{FF2B5EF4-FFF2-40B4-BE49-F238E27FC236}">
                    <a16:creationId xmlns:a16="http://schemas.microsoft.com/office/drawing/2014/main" id="{866BEB1C-AFC2-4B3D-A8E0-5F7D0B5218FE}"/>
                  </a:ext>
                </a:extLst>
              </p:cNvPr>
              <p:cNvSpPr/>
              <p:nvPr/>
            </p:nvSpPr>
            <p:spPr>
              <a:xfrm>
                <a:off x="6203921" y="6190253"/>
                <a:ext cx="83890" cy="8149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楕円 28">
                <a:extLst>
                  <a:ext uri="{FF2B5EF4-FFF2-40B4-BE49-F238E27FC236}">
                    <a16:creationId xmlns:a16="http://schemas.microsoft.com/office/drawing/2014/main" id="{E17CA7D2-1C49-441E-84D9-B92D710D8FF4}"/>
                  </a:ext>
                </a:extLst>
              </p:cNvPr>
              <p:cNvSpPr/>
              <p:nvPr/>
            </p:nvSpPr>
            <p:spPr>
              <a:xfrm>
                <a:off x="6549259" y="2743145"/>
                <a:ext cx="887446" cy="1101517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楕円 29">
                <a:extLst>
                  <a:ext uri="{FF2B5EF4-FFF2-40B4-BE49-F238E27FC236}">
                    <a16:creationId xmlns:a16="http://schemas.microsoft.com/office/drawing/2014/main" id="{D36C8E04-C59A-46D7-A1F1-8F2D7F56127E}"/>
                  </a:ext>
                </a:extLst>
              </p:cNvPr>
              <p:cNvSpPr/>
              <p:nvPr/>
            </p:nvSpPr>
            <p:spPr>
              <a:xfrm>
                <a:off x="5303098" y="3179687"/>
                <a:ext cx="258256" cy="24957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楕円 30">
                <a:extLst>
                  <a:ext uri="{FF2B5EF4-FFF2-40B4-BE49-F238E27FC236}">
                    <a16:creationId xmlns:a16="http://schemas.microsoft.com/office/drawing/2014/main" id="{D2C3AD0A-A002-486F-BACA-EB4B86CCD1DA}"/>
                  </a:ext>
                </a:extLst>
              </p:cNvPr>
              <p:cNvSpPr/>
              <p:nvPr/>
            </p:nvSpPr>
            <p:spPr>
              <a:xfrm>
                <a:off x="6673602" y="3186330"/>
                <a:ext cx="258256" cy="24957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円弧 31">
                <a:extLst>
                  <a:ext uri="{FF2B5EF4-FFF2-40B4-BE49-F238E27FC236}">
                    <a16:creationId xmlns:a16="http://schemas.microsoft.com/office/drawing/2014/main" id="{C50F88F8-69A9-4E62-9E18-73353C28EB84}"/>
                  </a:ext>
                </a:extLst>
              </p:cNvPr>
              <p:cNvSpPr/>
              <p:nvPr/>
            </p:nvSpPr>
            <p:spPr>
              <a:xfrm rot="18263331" flipH="1">
                <a:off x="6088250" y="3817427"/>
                <a:ext cx="801964" cy="1191590"/>
              </a:xfrm>
              <a:prstGeom prst="arc">
                <a:avLst>
                  <a:gd name="adj1" fmla="val 20050472"/>
                  <a:gd name="adj2" fmla="val 5590603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" name="楕円 2">
                <a:extLst>
                  <a:ext uri="{FF2B5EF4-FFF2-40B4-BE49-F238E27FC236}">
                    <a16:creationId xmlns:a16="http://schemas.microsoft.com/office/drawing/2014/main" id="{7C05DBC2-0102-46F7-8F7D-72F46F351173}"/>
                  </a:ext>
                </a:extLst>
              </p:cNvPr>
              <p:cNvSpPr/>
              <p:nvPr/>
            </p:nvSpPr>
            <p:spPr>
              <a:xfrm flipH="1" flipV="1">
                <a:off x="3366965" y="2544064"/>
                <a:ext cx="79275" cy="792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楕円 37">
                <a:extLst>
                  <a:ext uri="{FF2B5EF4-FFF2-40B4-BE49-F238E27FC236}">
                    <a16:creationId xmlns:a16="http://schemas.microsoft.com/office/drawing/2014/main" id="{E4E610A3-4B0C-445F-B862-51B93C00BB0E}"/>
                  </a:ext>
                </a:extLst>
              </p:cNvPr>
              <p:cNvSpPr/>
              <p:nvPr/>
            </p:nvSpPr>
            <p:spPr>
              <a:xfrm flipH="1" flipV="1">
                <a:off x="5065330" y="1707507"/>
                <a:ext cx="79275" cy="792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楕円 38">
                <a:extLst>
                  <a:ext uri="{FF2B5EF4-FFF2-40B4-BE49-F238E27FC236}">
                    <a16:creationId xmlns:a16="http://schemas.microsoft.com/office/drawing/2014/main" id="{FCB94041-B231-41DA-B4B2-7475C31C2017}"/>
                  </a:ext>
                </a:extLst>
              </p:cNvPr>
              <p:cNvSpPr/>
              <p:nvPr/>
            </p:nvSpPr>
            <p:spPr>
              <a:xfrm flipH="1" flipV="1">
                <a:off x="7084910" y="1715520"/>
                <a:ext cx="79275" cy="792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楕円 39">
                <a:extLst>
                  <a:ext uri="{FF2B5EF4-FFF2-40B4-BE49-F238E27FC236}">
                    <a16:creationId xmlns:a16="http://schemas.microsoft.com/office/drawing/2014/main" id="{4A5AAE85-0DC6-493F-8215-42E264585BFF}"/>
                  </a:ext>
                </a:extLst>
              </p:cNvPr>
              <p:cNvSpPr/>
              <p:nvPr/>
            </p:nvSpPr>
            <p:spPr>
              <a:xfrm flipH="1" flipV="1">
                <a:off x="8761432" y="2545354"/>
                <a:ext cx="79275" cy="792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DD180E0E-3909-43B5-AC9D-8DD8A996747F}"/>
                  </a:ext>
                </a:extLst>
              </p:cNvPr>
              <p:cNvSpPr txBox="1"/>
              <p:nvPr/>
            </p:nvSpPr>
            <p:spPr>
              <a:xfrm>
                <a:off x="3030937" y="2304200"/>
                <a:ext cx="3523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１</a:t>
                </a:r>
              </a:p>
            </p:txBody>
          </p:sp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64C81683-EEEE-406E-BE57-F13AB94A787B}"/>
                  </a:ext>
                </a:extLst>
              </p:cNvPr>
              <p:cNvSpPr txBox="1"/>
              <p:nvPr/>
            </p:nvSpPr>
            <p:spPr>
              <a:xfrm>
                <a:off x="2427214" y="3623935"/>
                <a:ext cx="3523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２</a:t>
                </a:r>
              </a:p>
            </p:txBody>
          </p:sp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3D36D9B2-52CB-45CE-B9C6-231CB4E7A39B}"/>
                  </a:ext>
                </a:extLst>
              </p:cNvPr>
              <p:cNvSpPr txBox="1"/>
              <p:nvPr/>
            </p:nvSpPr>
            <p:spPr>
              <a:xfrm>
                <a:off x="3088444" y="5024842"/>
                <a:ext cx="3523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３</a:t>
                </a:r>
              </a:p>
            </p:txBody>
          </p:sp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27AD98B3-10C8-4633-B0E2-79E3023A0F7E}"/>
                  </a:ext>
                </a:extLst>
              </p:cNvPr>
              <p:cNvSpPr txBox="1"/>
              <p:nvPr/>
            </p:nvSpPr>
            <p:spPr>
              <a:xfrm>
                <a:off x="8842097" y="2254007"/>
                <a:ext cx="3523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８</a:t>
                </a:r>
              </a:p>
            </p:txBody>
          </p:sp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FED36AD7-6D85-49E5-8FB0-CFD760868374}"/>
                  </a:ext>
                </a:extLst>
              </p:cNvPr>
              <p:cNvSpPr txBox="1"/>
              <p:nvPr/>
            </p:nvSpPr>
            <p:spPr>
              <a:xfrm>
                <a:off x="4785820" y="5821143"/>
                <a:ext cx="3523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４</a:t>
                </a:r>
              </a:p>
            </p:txBody>
          </p:sp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B46796CA-E288-439A-8EC5-6D2A7E79AB13}"/>
                  </a:ext>
                </a:extLst>
              </p:cNvPr>
              <p:cNvSpPr txBox="1"/>
              <p:nvPr/>
            </p:nvSpPr>
            <p:spPr>
              <a:xfrm>
                <a:off x="7076823" y="5820398"/>
                <a:ext cx="3523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５</a:t>
                </a:r>
              </a:p>
            </p:txBody>
          </p:sp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F92745AB-91D5-4ED7-82D8-4928210C5257}"/>
                  </a:ext>
                </a:extLst>
              </p:cNvPr>
              <p:cNvSpPr txBox="1"/>
              <p:nvPr/>
            </p:nvSpPr>
            <p:spPr>
              <a:xfrm>
                <a:off x="8751221" y="5036000"/>
                <a:ext cx="3523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６</a:t>
                </a:r>
              </a:p>
            </p:txBody>
          </p:sp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51D12C81-9AC1-411F-8AAC-350C9752334C}"/>
                  </a:ext>
                </a:extLst>
              </p:cNvPr>
              <p:cNvSpPr txBox="1"/>
              <p:nvPr/>
            </p:nvSpPr>
            <p:spPr>
              <a:xfrm>
                <a:off x="9414455" y="3637336"/>
                <a:ext cx="3523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７</a:t>
                </a:r>
              </a:p>
            </p:txBody>
          </p:sp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D3F9E0B6-123B-4532-A579-BCA9DA1FBE7F}"/>
                  </a:ext>
                </a:extLst>
              </p:cNvPr>
              <p:cNvSpPr txBox="1"/>
              <p:nvPr/>
            </p:nvSpPr>
            <p:spPr>
              <a:xfrm>
                <a:off x="6948378" y="1346188"/>
                <a:ext cx="3523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９</a:t>
                </a:r>
              </a:p>
            </p:txBody>
          </p:sp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4648C916-1537-4C86-B55C-BBEA08C82020}"/>
                  </a:ext>
                </a:extLst>
              </p:cNvPr>
              <p:cNvSpPr txBox="1"/>
              <p:nvPr/>
            </p:nvSpPr>
            <p:spPr>
              <a:xfrm>
                <a:off x="4854959" y="1338174"/>
                <a:ext cx="5391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１０</a:t>
                </a:r>
              </a:p>
            </p:txBody>
          </p:sp>
        </p:grpSp>
        <p:sp>
          <p:nvSpPr>
            <p:cNvPr id="33" name="楕円 32">
              <a:extLst>
                <a:ext uri="{FF2B5EF4-FFF2-40B4-BE49-F238E27FC236}">
                  <a16:creationId xmlns:a16="http://schemas.microsoft.com/office/drawing/2014/main" id="{273A9EA1-3458-4A0B-B245-D47619DE5628}"/>
                </a:ext>
              </a:extLst>
            </p:cNvPr>
            <p:cNvSpPr/>
            <p:nvPr/>
          </p:nvSpPr>
          <p:spPr>
            <a:xfrm flipH="1" flipV="1">
              <a:off x="2737792" y="3788048"/>
              <a:ext cx="79275" cy="792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楕円 35">
              <a:extLst>
                <a:ext uri="{FF2B5EF4-FFF2-40B4-BE49-F238E27FC236}">
                  <a16:creationId xmlns:a16="http://schemas.microsoft.com/office/drawing/2014/main" id="{E1CC0A68-6061-49DD-847C-9F9F21AB438E}"/>
                </a:ext>
              </a:extLst>
            </p:cNvPr>
            <p:cNvSpPr/>
            <p:nvPr/>
          </p:nvSpPr>
          <p:spPr>
            <a:xfrm flipH="1" flipV="1">
              <a:off x="3361506" y="5040992"/>
              <a:ext cx="79275" cy="792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楕円 36">
              <a:extLst>
                <a:ext uri="{FF2B5EF4-FFF2-40B4-BE49-F238E27FC236}">
                  <a16:creationId xmlns:a16="http://schemas.microsoft.com/office/drawing/2014/main" id="{BACA5C3C-DD70-43D5-A62D-8AE7396BEE61}"/>
                </a:ext>
              </a:extLst>
            </p:cNvPr>
            <p:cNvSpPr/>
            <p:nvPr/>
          </p:nvSpPr>
          <p:spPr>
            <a:xfrm flipH="1" flipV="1">
              <a:off x="5022763" y="5809790"/>
              <a:ext cx="79275" cy="792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楕円 40">
              <a:extLst>
                <a:ext uri="{FF2B5EF4-FFF2-40B4-BE49-F238E27FC236}">
                  <a16:creationId xmlns:a16="http://schemas.microsoft.com/office/drawing/2014/main" id="{CB50BBA5-50AA-4CA7-9FEA-F629F15AB72B}"/>
                </a:ext>
              </a:extLst>
            </p:cNvPr>
            <p:cNvSpPr/>
            <p:nvPr/>
          </p:nvSpPr>
          <p:spPr>
            <a:xfrm flipH="1" flipV="1">
              <a:off x="9366492" y="3768964"/>
              <a:ext cx="79275" cy="792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楕円 41">
              <a:extLst>
                <a:ext uri="{FF2B5EF4-FFF2-40B4-BE49-F238E27FC236}">
                  <a16:creationId xmlns:a16="http://schemas.microsoft.com/office/drawing/2014/main" id="{89307A2F-C8EF-4C35-B018-A078167D361D}"/>
                </a:ext>
              </a:extLst>
            </p:cNvPr>
            <p:cNvSpPr/>
            <p:nvPr/>
          </p:nvSpPr>
          <p:spPr>
            <a:xfrm flipH="1" flipV="1">
              <a:off x="8738174" y="5024842"/>
              <a:ext cx="79275" cy="792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楕円 42">
              <a:extLst>
                <a:ext uri="{FF2B5EF4-FFF2-40B4-BE49-F238E27FC236}">
                  <a16:creationId xmlns:a16="http://schemas.microsoft.com/office/drawing/2014/main" id="{96DC900A-BB24-4E7A-BFCE-8B75E5C7F8D9}"/>
                </a:ext>
              </a:extLst>
            </p:cNvPr>
            <p:cNvSpPr/>
            <p:nvPr/>
          </p:nvSpPr>
          <p:spPr>
            <a:xfrm flipH="1" flipV="1">
              <a:off x="7075420" y="5803853"/>
              <a:ext cx="79275" cy="792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54" name="表 39">
            <a:extLst>
              <a:ext uri="{FF2B5EF4-FFF2-40B4-BE49-F238E27FC236}">
                <a16:creationId xmlns:a16="http://schemas.microsoft.com/office/drawing/2014/main" id="{0ECEFBF0-0D89-422B-A20E-48D3DA8B4C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108339"/>
              </p:ext>
            </p:extLst>
          </p:nvPr>
        </p:nvGraphicFramePr>
        <p:xfrm>
          <a:off x="7981006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ね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こ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graphicFrame>
        <p:nvGraphicFramePr>
          <p:cNvPr id="55" name="表 39">
            <a:extLst>
              <a:ext uri="{FF2B5EF4-FFF2-40B4-BE49-F238E27FC236}">
                <a16:creationId xmlns:a16="http://schemas.microsoft.com/office/drawing/2014/main" id="{B5ADD771-D43A-4F41-9AA2-A3C478B284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944260"/>
              </p:ext>
            </p:extLst>
          </p:nvPr>
        </p:nvGraphicFramePr>
        <p:xfrm>
          <a:off x="10092043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endParaRPr kumimoji="1" lang="ja-JP" altLang="en-US" sz="11500" dirty="0">
                        <a:solidFill>
                          <a:schemeClr val="bg2">
                            <a:lumMod val="90000"/>
                          </a:schemeClr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endParaRPr kumimoji="1" lang="ja-JP" altLang="en-US" sz="11500" b="1" dirty="0">
                        <a:solidFill>
                          <a:schemeClr val="bg2">
                            <a:lumMod val="90000"/>
                          </a:schemeClr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7F2C32AC-412F-40ED-8018-65926D099AF0}"/>
              </a:ext>
            </a:extLst>
          </p:cNvPr>
          <p:cNvCxnSpPr>
            <a:cxnSpLocks/>
          </p:cNvCxnSpPr>
          <p:nvPr/>
        </p:nvCxnSpPr>
        <p:spPr>
          <a:xfrm flipH="1">
            <a:off x="1340482" y="1366935"/>
            <a:ext cx="1658727" cy="79691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534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123</Words>
  <Application>Microsoft Office PowerPoint</Application>
  <PresentationFormat>ワイド画面</PresentationFormat>
  <Paragraphs>53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ＭＳ Ｐゴシック</vt:lpstr>
      <vt:lpstr>ＭＳ ゴシック</vt:lpstr>
      <vt:lpstr>UD デジタル 教科書体 N-R</vt:lpstr>
      <vt:lpstr>游ゴシック</vt:lpstr>
      <vt:lpstr>游ゴシック Light</vt:lpstr>
      <vt:lpstr>Arial</vt:lpstr>
      <vt:lpstr>Office テーマ</vt:lpstr>
      <vt:lpstr>てんつなぎ（10まで) ひらがな（ねこ）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tamotamo0719@yahoo.co.jp</dc:creator>
  <cp:lastModifiedBy>三逵　梨那</cp:lastModifiedBy>
  <cp:revision>19</cp:revision>
  <cp:lastPrinted>2020-04-18T05:36:28Z</cp:lastPrinted>
  <dcterms:created xsi:type="dcterms:W3CDTF">2020-04-18T03:43:08Z</dcterms:created>
  <dcterms:modified xsi:type="dcterms:W3CDTF">2020-06-04T07:34:14Z</dcterms:modified>
</cp:coreProperties>
</file>