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66" r:id="rId3"/>
    <p:sldId id="257" r:id="rId4"/>
    <p:sldId id="262" r:id="rId5"/>
    <p:sldId id="263" r:id="rId6"/>
    <p:sldId id="264" r:id="rId7"/>
  </p:sldIdLst>
  <p:sldSz cx="12192000" cy="6858000"/>
  <p:notesSz cx="6858000" cy="994568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D"/>
    <a:srgbClr val="F9F3ED"/>
    <a:srgbClr val="ECD9C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3" d="100"/>
          <a:sy n="73" d="100"/>
        </p:scale>
        <p:origin x="58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F507B46-E0AE-43A7-AC2F-95F644F00D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FE1A4C53-6BBB-417E-BEA7-85CE98D5812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F9CC30E-D7AB-4861-8FC5-BAB70DF2A5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DD046-B736-43A4-9FF4-8039F8AABF69}" type="datetimeFigureOut">
              <a:rPr kumimoji="1" lang="ja-JP" altLang="en-US" smtClean="0"/>
              <a:t>2020/6/4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8A26E96-B4C3-4323-B6EA-1730D6161C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19C0D74-429A-4D54-8387-7F8E51D96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C7A8F-6328-4AD2-B8B2-D9B1B2BC4B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80870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C050B4E-6AD5-425E-8A2D-1EB18D063D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490CBBF0-3A85-4ACD-B877-5564D5F3F4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734E6D8-AB10-4C73-B367-F88EB6B9C7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DD046-B736-43A4-9FF4-8039F8AABF69}" type="datetimeFigureOut">
              <a:rPr kumimoji="1" lang="ja-JP" altLang="en-US" smtClean="0"/>
              <a:t>2020/6/4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DF0C8E1-4788-4E69-B0CE-547B36A952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062482D-1567-44B1-819C-AFEB166837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C7A8F-6328-4AD2-B8B2-D9B1B2BC4B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84298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C569F2CC-0771-4864-A347-2A04E08EB7D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44D07F3E-2651-4C8A-846C-59A002965F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D785F9A-3F24-4D99-9BBA-81367896B6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DD046-B736-43A4-9FF4-8039F8AABF69}" type="datetimeFigureOut">
              <a:rPr kumimoji="1" lang="ja-JP" altLang="en-US" smtClean="0"/>
              <a:t>2020/6/4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084D9C5-6546-4087-8970-361564B288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D76C0AA-30C0-4909-B28E-DE3579185D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C7A8F-6328-4AD2-B8B2-D9B1B2BC4B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58899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5ED4583-0C5B-4751-A632-BA6220D02F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FC316A3-9766-4580-B6CB-94A40CB923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7BAA8B1-3254-4C48-91C4-35DB653474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DD046-B736-43A4-9FF4-8039F8AABF69}" type="datetimeFigureOut">
              <a:rPr kumimoji="1" lang="ja-JP" altLang="en-US" smtClean="0"/>
              <a:t>2020/6/4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EB5B56D-A686-4E73-ABC6-3E20D0D2D1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0344FC9-E517-4C96-BED8-F81B534EDE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C7A8F-6328-4AD2-B8B2-D9B1B2BC4B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96682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8032BC2-75C1-467C-9739-E225CAFD31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77BC32A-634F-4C61-9D6F-06FD3E61DD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09938A8-B9B1-403F-BE58-62CCB6E000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DD046-B736-43A4-9FF4-8039F8AABF69}" type="datetimeFigureOut">
              <a:rPr kumimoji="1" lang="ja-JP" altLang="en-US" smtClean="0"/>
              <a:t>2020/6/4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1576A53-D078-4230-9157-A986AAF887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C0046A4-E092-47FA-9A5C-01B41146B1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C7A8F-6328-4AD2-B8B2-D9B1B2BC4B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25107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230A0A9-A15E-4631-9960-B417FC3CA3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8C19417-5B59-47E2-83BD-22E9C8E4AF8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F83CB84-3789-4E9B-A63D-054950A866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41BC4AB-334B-4533-B535-703D552E62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DD046-B736-43A4-9FF4-8039F8AABF69}" type="datetimeFigureOut">
              <a:rPr kumimoji="1" lang="ja-JP" altLang="en-US" smtClean="0"/>
              <a:t>2020/6/4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DC77DC0-AEAC-4673-84EC-A8DA7E24DD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02CD496-C4D8-4228-987C-E6B489BA5B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C7A8F-6328-4AD2-B8B2-D9B1B2BC4B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0813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F38AE28-CA95-4104-A8CF-C3E2C2C4B8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2D1571B-984E-4994-8804-B3BD7C7D4A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FA83E685-F3BA-4E43-A216-3F2CE8506D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6DDABF62-52E7-4A16-A74C-E03F4055CEE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03DF89CC-01C7-40DD-97A9-20B044A0B1F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3002F0B-8F85-42BA-AC01-E2D6F0E68B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DD046-B736-43A4-9FF4-8039F8AABF69}" type="datetimeFigureOut">
              <a:rPr kumimoji="1" lang="ja-JP" altLang="en-US" smtClean="0"/>
              <a:t>2020/6/4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485A341A-94C7-48BD-B9FA-9533B1DE2A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E16053A1-A5B5-4AB9-B707-15CCB5716A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C7A8F-6328-4AD2-B8B2-D9B1B2BC4B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92553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62B8D0C-B85F-40DE-B40C-EB8673798A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5201A16B-5EAA-4DF9-9A9C-F8C9D9768E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DD046-B736-43A4-9FF4-8039F8AABF69}" type="datetimeFigureOut">
              <a:rPr kumimoji="1" lang="ja-JP" altLang="en-US" smtClean="0"/>
              <a:t>2020/6/4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D644CCD-2C91-4014-BC9E-B228E4E917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1F50791-A186-4EFE-AD39-A0DFFBA2C3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C7A8F-6328-4AD2-B8B2-D9B1B2BC4B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76785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BF7864C9-0B6D-4ABD-994A-D38D81391E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DD046-B736-43A4-9FF4-8039F8AABF69}" type="datetimeFigureOut">
              <a:rPr kumimoji="1" lang="ja-JP" altLang="en-US" smtClean="0"/>
              <a:t>2020/6/4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DEB40C5D-9180-4EED-97E8-803DF8D4D8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470AC40-11B4-41D7-88FD-A7BC63E405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C7A8F-6328-4AD2-B8B2-D9B1B2BC4B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70790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2E89714-C4B6-4F9B-80D0-FB89B45B26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36C6DDD-4889-4AC2-9194-81E07C3E6E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AF62B983-0D0B-4318-8383-D8199EA9A3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6F1E8D9-AECB-462D-87C3-7C5FC43AFF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DD046-B736-43A4-9FF4-8039F8AABF69}" type="datetimeFigureOut">
              <a:rPr kumimoji="1" lang="ja-JP" altLang="en-US" smtClean="0"/>
              <a:t>2020/6/4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A3D055F-DAE4-4F52-9177-45EF27067B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D80E676-9A3C-4DBD-BD91-C6A29BC9D7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C7A8F-6328-4AD2-B8B2-D9B1B2BC4B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45930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6E7F7E4-92E4-4F4C-B522-FBD261089E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27BAA4C5-AD00-46A9-8584-4FFF7164AAC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AE9751B1-2EB7-4078-A7AB-7649306511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512EB4B-B8AC-4B3A-96FC-3D6A55076C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DD046-B736-43A4-9FF4-8039F8AABF69}" type="datetimeFigureOut">
              <a:rPr kumimoji="1" lang="ja-JP" altLang="en-US" smtClean="0"/>
              <a:t>2020/6/4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A6C3B6E-E379-4AFF-AB7F-05217312ED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030D507-238F-4BA1-A35E-D3E0A2D4D3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C7A8F-6328-4AD2-B8B2-D9B1B2BC4B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14403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EDB367A1-05FE-4080-A477-B1DAD5D6A6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565C391-2BD2-4444-B0E7-62F1154C19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9EFDF5E-214B-4D66-9D3E-2617FE2C27D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0DD046-B736-43A4-9FF4-8039F8AABF69}" type="datetimeFigureOut">
              <a:rPr kumimoji="1" lang="ja-JP" altLang="en-US" smtClean="0"/>
              <a:t>2020/6/4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F8EAB10-55F7-4325-9F7A-2005B7F5C65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86AAE40-2930-4D00-B472-53CC1D0BA0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2C7A8F-6328-4AD2-B8B2-D9B1B2BC4B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3850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07E8492-4E44-4E02-ACB1-88C00BA453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214845"/>
            <a:ext cx="9144000" cy="3435531"/>
          </a:xfrm>
          <a:prstGeom prst="foldedCorner">
            <a:avLst>
              <a:gd name="adj" fmla="val 15610"/>
            </a:avLst>
          </a:prstGeom>
          <a:solidFill>
            <a:schemeClr val="accent6">
              <a:lumMod val="20000"/>
              <a:lumOff val="80000"/>
            </a:schemeClr>
          </a:solidFill>
          <a:ln w="76200">
            <a:solidFill>
              <a:schemeClr val="tx1">
                <a:lumMod val="50000"/>
                <a:lumOff val="50000"/>
              </a:schemeClr>
            </a:solidFill>
          </a:ln>
        </p:spPr>
        <p:txBody>
          <a:bodyPr anchor="ctr">
            <a:normAutofit/>
          </a:bodyPr>
          <a:lstStyle/>
          <a:p>
            <a:pPr>
              <a:lnSpc>
                <a:spcPct val="150000"/>
              </a:lnSpc>
            </a:pPr>
            <a:r>
              <a:rPr lang="ja-JP" altLang="en-US" dirty="0" err="1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て</a:t>
            </a:r>
            <a:r>
              <a:rPr lang="ja-JP" altLang="en-US" dirty="0" err="1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ん</a:t>
            </a:r>
            <a:r>
              <a:rPr kumimoji="1" lang="ja-JP" altLang="en-US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つなぎ（</a:t>
            </a:r>
            <a:r>
              <a:rPr lang="en-US" altLang="ja-JP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1</a:t>
            </a:r>
            <a:r>
              <a:rPr kumimoji="1" lang="en-US" altLang="ja-JP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0</a:t>
            </a:r>
            <a:r>
              <a:rPr kumimoji="1" lang="ja-JP" altLang="en-US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まで</a:t>
            </a:r>
            <a:r>
              <a:rPr kumimoji="1" lang="en-US" altLang="ja-JP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)</a:t>
            </a:r>
            <a:br>
              <a:rPr kumimoji="1" lang="en-US" altLang="ja-JP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</a:br>
            <a:r>
              <a:rPr kumimoji="1" lang="ja-JP" altLang="en-US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ひらがな（ほし）</a:t>
            </a:r>
            <a:endParaRPr kumimoji="1" lang="ja-JP" altLang="en-US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>
          <a:xfrm>
            <a:off x="2007584" y="4943463"/>
            <a:ext cx="8176832" cy="1129936"/>
          </a:xfrm>
        </p:spPr>
        <p:txBody>
          <a:bodyPr>
            <a:normAutofit/>
          </a:bodyPr>
          <a:lstStyle/>
          <a:p>
            <a:pPr algn="l"/>
            <a:r>
              <a:rPr kumimoji="1" lang="en-US" altLang="ja-JP" sz="2000" dirty="0" smtClean="0"/>
              <a:t>※</a:t>
            </a:r>
            <a:r>
              <a:rPr lang="ja-JP" altLang="en-US" sz="2000" dirty="0" smtClean="0"/>
              <a:t>お</a:t>
            </a:r>
            <a:r>
              <a:rPr lang="ja-JP" altLang="en-US" sz="2000" dirty="0"/>
              <a:t>子</a:t>
            </a:r>
            <a:r>
              <a:rPr lang="ja-JP" altLang="en-US" sz="2000" dirty="0" smtClean="0"/>
              <a:t>さんの実態に合ったスライドを選択してご活用ください。</a:t>
            </a:r>
            <a:endParaRPr lang="en-US" altLang="ja-JP" sz="2000" dirty="0" smtClean="0"/>
          </a:p>
          <a:p>
            <a:pPr algn="l"/>
            <a:r>
              <a:rPr lang="ja-JP" altLang="en-US" sz="2000" dirty="0" smtClean="0"/>
              <a:t>　また、お子さんに合わせて、スライドを修正してご使用ください。</a:t>
            </a:r>
            <a:endParaRPr lang="en-US" altLang="ja-JP" sz="2000" dirty="0" smtClean="0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0" y="4083798"/>
            <a:ext cx="1446654" cy="22826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42946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22960" y="326573"/>
            <a:ext cx="10726783" cy="4075610"/>
          </a:xfrm>
          <a:prstGeom prst="wedgeRoundRectCallout">
            <a:avLst>
              <a:gd name="adj1" fmla="val 36524"/>
              <a:gd name="adj2" fmla="val 64469"/>
              <a:gd name="adj3" fmla="val 16667"/>
            </a:avLst>
          </a:prstGeom>
          <a:solidFill>
            <a:schemeClr val="accent5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txBody>
          <a:bodyPr anchor="ctr">
            <a:normAutofit fontScale="92500" lnSpcReduction="10000"/>
          </a:bodyPr>
          <a:lstStyle/>
          <a:p>
            <a:r>
              <a:rPr kumimoji="1" lang="ja-JP" altLang="en-US" sz="3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ひらがなを　よみましょう。</a:t>
            </a:r>
            <a:endParaRPr lang="en-US" altLang="ja-JP" sz="3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kumimoji="1" lang="en-US" altLang="ja-JP" sz="32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3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１（★）から　じゅん</a:t>
            </a:r>
            <a:r>
              <a:rPr kumimoji="1" lang="ja-JP" altLang="en-US" sz="3200" dirty="0" err="1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ばんに</a:t>
            </a:r>
            <a:r>
              <a:rPr kumimoji="1" lang="ja-JP" altLang="en-US" sz="3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てんを　つなぎましょう。</a:t>
            </a:r>
            <a:endParaRPr lang="en-US" altLang="ja-JP" sz="32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None/>
            </a:pPr>
            <a:endParaRPr lang="en-US" altLang="ja-JP" sz="3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3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できあがった　</a:t>
            </a:r>
            <a:r>
              <a:rPr kumimoji="1" lang="ja-JP" altLang="en-US" sz="3200" dirty="0" err="1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えに</a:t>
            </a:r>
            <a:r>
              <a:rPr kumimoji="1" lang="ja-JP" altLang="en-US" sz="3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いろを　ぬりましょう。</a:t>
            </a:r>
            <a:endParaRPr kumimoji="1" lang="en-US" altLang="ja-JP" sz="32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lang="en-US" altLang="ja-JP" sz="3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3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できあがった　</a:t>
            </a:r>
            <a:r>
              <a:rPr lang="ja-JP" altLang="en-US" sz="3200" dirty="0" err="1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えの</a:t>
            </a:r>
            <a:r>
              <a:rPr lang="ja-JP" altLang="en-US" sz="3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なまえを　ひらがなでかきましょう。</a:t>
            </a:r>
            <a:endParaRPr kumimoji="1" lang="ja-JP" altLang="en-US" sz="3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 rotWithShape="1">
          <a:blip r:embed="rId2" cstate="hq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>
                        <a14:foregroundMark x1="41339" y1="36374" x2="46305" y2="48961"/>
                        <a14:foregroundMark x1="57390" y1="35912" x2="60508" y2="45381"/>
                        <a14:foregroundMark x1="27598" y1="16282" x2="35797" y2="5150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4108" t="14193" r="18878" b="16275"/>
          <a:stretch/>
        </p:blipFill>
        <p:spPr>
          <a:xfrm>
            <a:off x="9496697" y="4273127"/>
            <a:ext cx="2390505" cy="24803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31355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9" name="表 39">
            <a:extLst>
              <a:ext uri="{FF2B5EF4-FFF2-40B4-BE49-F238E27FC236}">
                <a16:creationId xmlns:a16="http://schemas.microsoft.com/office/drawing/2014/main" id="{65EE005F-35A7-40F2-82AB-2A65A999366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6282061"/>
              </p:ext>
            </p:extLst>
          </p:nvPr>
        </p:nvGraphicFramePr>
        <p:xfrm>
          <a:off x="10092043" y="1578426"/>
          <a:ext cx="1836000" cy="3688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36000">
                  <a:extLst>
                    <a:ext uri="{9D8B030D-6E8A-4147-A177-3AD203B41FA5}">
                      <a16:colId xmlns:a16="http://schemas.microsoft.com/office/drawing/2014/main" val="3289083579"/>
                    </a:ext>
                  </a:extLst>
                </a:gridCol>
              </a:tblGrid>
              <a:tr h="1800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500" dirty="0">
                          <a:solidFill>
                            <a:schemeClr val="tx1"/>
                          </a:solidFill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ほ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01243494"/>
                  </a:ext>
                </a:extLst>
              </a:tr>
              <a:tr h="1800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500" b="1" dirty="0"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し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73971061"/>
                  </a:ext>
                </a:extLst>
              </a:tr>
            </a:tbl>
          </a:graphicData>
        </a:graphic>
      </p:graphicFrame>
      <p:graphicFrame>
        <p:nvGraphicFramePr>
          <p:cNvPr id="65" name="表 39">
            <a:extLst>
              <a:ext uri="{FF2B5EF4-FFF2-40B4-BE49-F238E27FC236}">
                <a16:creationId xmlns:a16="http://schemas.microsoft.com/office/drawing/2014/main" id="{A36D62E2-C705-4983-B274-77D97891AD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9571333"/>
              </p:ext>
            </p:extLst>
          </p:nvPr>
        </p:nvGraphicFramePr>
        <p:xfrm>
          <a:off x="7981006" y="1578426"/>
          <a:ext cx="1836000" cy="3688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36000">
                  <a:extLst>
                    <a:ext uri="{9D8B030D-6E8A-4147-A177-3AD203B41FA5}">
                      <a16:colId xmlns:a16="http://schemas.microsoft.com/office/drawing/2014/main" val="3289083579"/>
                    </a:ext>
                  </a:extLst>
                </a:gridCol>
              </a:tblGrid>
              <a:tr h="1800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500" dirty="0">
                          <a:solidFill>
                            <a:schemeClr val="tx1"/>
                          </a:solidFill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ほ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01243494"/>
                  </a:ext>
                </a:extLst>
              </a:tr>
              <a:tr h="1800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500" b="1" dirty="0">
                          <a:solidFill>
                            <a:schemeClr val="tx1"/>
                          </a:solidFill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し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73971061"/>
                  </a:ext>
                </a:extLst>
              </a:tr>
            </a:tbl>
          </a:graphicData>
        </a:graphic>
      </p:graphicFrame>
      <p:sp>
        <p:nvSpPr>
          <p:cNvPr id="2" name="星: 5 pt 1">
            <a:extLst>
              <a:ext uri="{FF2B5EF4-FFF2-40B4-BE49-F238E27FC236}">
                <a16:creationId xmlns:a16="http://schemas.microsoft.com/office/drawing/2014/main" id="{07B0B492-02C7-4C7B-940C-03A7F959FBF5}"/>
              </a:ext>
            </a:extLst>
          </p:cNvPr>
          <p:cNvSpPr/>
          <p:nvPr/>
        </p:nvSpPr>
        <p:spPr>
          <a:xfrm>
            <a:off x="836102" y="1036040"/>
            <a:ext cx="5259898" cy="4530055"/>
          </a:xfrm>
          <a:prstGeom prst="star5">
            <a:avLst/>
          </a:prstGeom>
          <a:solidFill>
            <a:srgbClr val="FFFFCD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45444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9" name="表 39">
            <a:extLst>
              <a:ext uri="{FF2B5EF4-FFF2-40B4-BE49-F238E27FC236}">
                <a16:creationId xmlns:a16="http://schemas.microsoft.com/office/drawing/2014/main" id="{65EE005F-35A7-40F2-82AB-2A65A999366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7514879"/>
              </p:ext>
            </p:extLst>
          </p:nvPr>
        </p:nvGraphicFramePr>
        <p:xfrm>
          <a:off x="10092043" y="1578426"/>
          <a:ext cx="1836000" cy="3688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36000">
                  <a:extLst>
                    <a:ext uri="{9D8B030D-6E8A-4147-A177-3AD203B41FA5}">
                      <a16:colId xmlns:a16="http://schemas.microsoft.com/office/drawing/2014/main" val="3289083579"/>
                    </a:ext>
                  </a:extLst>
                </a:gridCol>
              </a:tblGrid>
              <a:tr h="1800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500" dirty="0">
                          <a:solidFill>
                            <a:schemeClr val="tx1"/>
                          </a:solidFill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ほ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01243494"/>
                  </a:ext>
                </a:extLst>
              </a:tr>
              <a:tr h="1800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500" b="1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し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73971061"/>
                  </a:ext>
                </a:extLst>
              </a:tr>
            </a:tbl>
          </a:graphicData>
        </a:graphic>
      </p:graphicFrame>
      <p:graphicFrame>
        <p:nvGraphicFramePr>
          <p:cNvPr id="65" name="表 39">
            <a:extLst>
              <a:ext uri="{FF2B5EF4-FFF2-40B4-BE49-F238E27FC236}">
                <a16:creationId xmlns:a16="http://schemas.microsoft.com/office/drawing/2014/main" id="{A36D62E2-C705-4983-B274-77D97891ADC6}"/>
              </a:ext>
            </a:extLst>
          </p:cNvPr>
          <p:cNvGraphicFramePr>
            <a:graphicFrameLocks noGrp="1"/>
          </p:cNvGraphicFramePr>
          <p:nvPr/>
        </p:nvGraphicFramePr>
        <p:xfrm>
          <a:off x="7981006" y="1578426"/>
          <a:ext cx="1836000" cy="3688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36000">
                  <a:extLst>
                    <a:ext uri="{9D8B030D-6E8A-4147-A177-3AD203B41FA5}">
                      <a16:colId xmlns:a16="http://schemas.microsoft.com/office/drawing/2014/main" val="3289083579"/>
                    </a:ext>
                  </a:extLst>
                </a:gridCol>
              </a:tblGrid>
              <a:tr h="1800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500" dirty="0">
                          <a:solidFill>
                            <a:schemeClr val="tx1"/>
                          </a:solidFill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ほ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01243494"/>
                  </a:ext>
                </a:extLst>
              </a:tr>
              <a:tr h="1800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500" b="1" dirty="0">
                          <a:solidFill>
                            <a:schemeClr val="tx1"/>
                          </a:solidFill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し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73971061"/>
                  </a:ext>
                </a:extLst>
              </a:tr>
            </a:tbl>
          </a:graphicData>
        </a:graphic>
      </p:graphicFrame>
      <p:sp>
        <p:nvSpPr>
          <p:cNvPr id="2" name="星: 5 pt 1">
            <a:extLst>
              <a:ext uri="{FF2B5EF4-FFF2-40B4-BE49-F238E27FC236}">
                <a16:creationId xmlns:a16="http://schemas.microsoft.com/office/drawing/2014/main" id="{07B0B492-02C7-4C7B-940C-03A7F959FBF5}"/>
              </a:ext>
            </a:extLst>
          </p:cNvPr>
          <p:cNvSpPr/>
          <p:nvPr/>
        </p:nvSpPr>
        <p:spPr>
          <a:xfrm>
            <a:off x="836102" y="1036040"/>
            <a:ext cx="5259898" cy="4530055"/>
          </a:xfrm>
          <a:prstGeom prst="star5">
            <a:avLst/>
          </a:prstGeom>
          <a:solidFill>
            <a:srgbClr val="FFFFCD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楕円 4">
            <a:extLst>
              <a:ext uri="{FF2B5EF4-FFF2-40B4-BE49-F238E27FC236}">
                <a16:creationId xmlns:a16="http://schemas.microsoft.com/office/drawing/2014/main" id="{B5FF9200-68DB-436E-83C7-07DB9AEF180B}"/>
              </a:ext>
            </a:extLst>
          </p:cNvPr>
          <p:cNvSpPr/>
          <p:nvPr/>
        </p:nvSpPr>
        <p:spPr>
          <a:xfrm flipH="1" flipV="1">
            <a:off x="3426413" y="1008815"/>
            <a:ext cx="79275" cy="792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楕円 5">
            <a:extLst>
              <a:ext uri="{FF2B5EF4-FFF2-40B4-BE49-F238E27FC236}">
                <a16:creationId xmlns:a16="http://schemas.microsoft.com/office/drawing/2014/main" id="{3963A10B-BCBE-412D-9BFD-08872974B82A}"/>
              </a:ext>
            </a:extLst>
          </p:cNvPr>
          <p:cNvSpPr/>
          <p:nvPr/>
        </p:nvSpPr>
        <p:spPr>
          <a:xfrm flipH="1" flipV="1">
            <a:off x="2798637" y="2721567"/>
            <a:ext cx="79275" cy="792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楕円 6">
            <a:extLst>
              <a:ext uri="{FF2B5EF4-FFF2-40B4-BE49-F238E27FC236}">
                <a16:creationId xmlns:a16="http://schemas.microsoft.com/office/drawing/2014/main" id="{06FCE274-EA78-4C8A-86B1-C8D62BAB5F30}"/>
              </a:ext>
            </a:extLst>
          </p:cNvPr>
          <p:cNvSpPr/>
          <p:nvPr/>
        </p:nvSpPr>
        <p:spPr>
          <a:xfrm flipH="1" flipV="1">
            <a:off x="796464" y="2722793"/>
            <a:ext cx="79275" cy="792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楕円 7">
            <a:extLst>
              <a:ext uri="{FF2B5EF4-FFF2-40B4-BE49-F238E27FC236}">
                <a16:creationId xmlns:a16="http://schemas.microsoft.com/office/drawing/2014/main" id="{BAEC1F8F-17CD-46EC-9EDB-81981DF426E8}"/>
              </a:ext>
            </a:extLst>
          </p:cNvPr>
          <p:cNvSpPr/>
          <p:nvPr/>
        </p:nvSpPr>
        <p:spPr>
          <a:xfrm flipH="1" flipV="1">
            <a:off x="2437910" y="3803747"/>
            <a:ext cx="79275" cy="792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楕円 8">
            <a:extLst>
              <a:ext uri="{FF2B5EF4-FFF2-40B4-BE49-F238E27FC236}">
                <a16:creationId xmlns:a16="http://schemas.microsoft.com/office/drawing/2014/main" id="{AC77A27F-A9C4-4B45-BAA2-F24D7848602B}"/>
              </a:ext>
            </a:extLst>
          </p:cNvPr>
          <p:cNvSpPr/>
          <p:nvPr/>
        </p:nvSpPr>
        <p:spPr>
          <a:xfrm flipH="1" flipV="1">
            <a:off x="1825514" y="5486820"/>
            <a:ext cx="79275" cy="792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楕円 9">
            <a:extLst>
              <a:ext uri="{FF2B5EF4-FFF2-40B4-BE49-F238E27FC236}">
                <a16:creationId xmlns:a16="http://schemas.microsoft.com/office/drawing/2014/main" id="{4A46ADB2-8517-4C1D-8765-6114211F8BDF}"/>
              </a:ext>
            </a:extLst>
          </p:cNvPr>
          <p:cNvSpPr/>
          <p:nvPr/>
        </p:nvSpPr>
        <p:spPr>
          <a:xfrm flipH="1" flipV="1">
            <a:off x="3426412" y="4466477"/>
            <a:ext cx="79275" cy="792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楕円 10">
            <a:extLst>
              <a:ext uri="{FF2B5EF4-FFF2-40B4-BE49-F238E27FC236}">
                <a16:creationId xmlns:a16="http://schemas.microsoft.com/office/drawing/2014/main" id="{CBA74AB1-88EC-461F-AD44-542F1CC88248}"/>
              </a:ext>
            </a:extLst>
          </p:cNvPr>
          <p:cNvSpPr/>
          <p:nvPr/>
        </p:nvSpPr>
        <p:spPr>
          <a:xfrm flipH="1" flipV="1">
            <a:off x="5046886" y="5504824"/>
            <a:ext cx="79275" cy="792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楕円 11">
            <a:extLst>
              <a:ext uri="{FF2B5EF4-FFF2-40B4-BE49-F238E27FC236}">
                <a16:creationId xmlns:a16="http://schemas.microsoft.com/office/drawing/2014/main" id="{52B586F7-BA8B-4385-B30D-9010CB2A9BB0}"/>
              </a:ext>
            </a:extLst>
          </p:cNvPr>
          <p:cNvSpPr/>
          <p:nvPr/>
        </p:nvSpPr>
        <p:spPr>
          <a:xfrm flipH="1" flipV="1">
            <a:off x="4435931" y="3803747"/>
            <a:ext cx="79275" cy="792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楕円 12">
            <a:extLst>
              <a:ext uri="{FF2B5EF4-FFF2-40B4-BE49-F238E27FC236}">
                <a16:creationId xmlns:a16="http://schemas.microsoft.com/office/drawing/2014/main" id="{F564ED96-A93A-4E43-810C-197F206D0D9E}"/>
              </a:ext>
            </a:extLst>
          </p:cNvPr>
          <p:cNvSpPr/>
          <p:nvPr/>
        </p:nvSpPr>
        <p:spPr>
          <a:xfrm flipH="1" flipV="1">
            <a:off x="6016725" y="2721566"/>
            <a:ext cx="79275" cy="792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楕円 13">
            <a:extLst>
              <a:ext uri="{FF2B5EF4-FFF2-40B4-BE49-F238E27FC236}">
                <a16:creationId xmlns:a16="http://schemas.microsoft.com/office/drawing/2014/main" id="{32C93E81-B44E-4E3A-ADB3-ABC01A827292}"/>
              </a:ext>
            </a:extLst>
          </p:cNvPr>
          <p:cNvSpPr/>
          <p:nvPr/>
        </p:nvSpPr>
        <p:spPr>
          <a:xfrm flipH="1" flipV="1">
            <a:off x="4052444" y="2721566"/>
            <a:ext cx="79275" cy="792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F1AEB406-0916-478E-B72E-577556294561}"/>
              </a:ext>
            </a:extLst>
          </p:cNvPr>
          <p:cNvSpPr txBox="1"/>
          <p:nvPr/>
        </p:nvSpPr>
        <p:spPr>
          <a:xfrm>
            <a:off x="3268907" y="653096"/>
            <a:ext cx="3942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１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C4972959-A6C4-492F-B17E-4E2EBCFA72A0}"/>
              </a:ext>
            </a:extLst>
          </p:cNvPr>
          <p:cNvSpPr txBox="1"/>
          <p:nvPr/>
        </p:nvSpPr>
        <p:spPr>
          <a:xfrm>
            <a:off x="2563603" y="2391871"/>
            <a:ext cx="3942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２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87172EA9-FBA1-418D-BA60-56FD1137C327}"/>
              </a:ext>
            </a:extLst>
          </p:cNvPr>
          <p:cNvSpPr txBox="1"/>
          <p:nvPr/>
        </p:nvSpPr>
        <p:spPr>
          <a:xfrm>
            <a:off x="472297" y="2536900"/>
            <a:ext cx="3942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３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82FDA776-B99E-444C-9F2C-E8020AFA9B80}"/>
              </a:ext>
            </a:extLst>
          </p:cNvPr>
          <p:cNvSpPr txBox="1"/>
          <p:nvPr/>
        </p:nvSpPr>
        <p:spPr>
          <a:xfrm>
            <a:off x="2082495" y="3658718"/>
            <a:ext cx="3942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４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252FAAEB-B481-4E0B-8C31-CC777F1A109B}"/>
              </a:ext>
            </a:extLst>
          </p:cNvPr>
          <p:cNvSpPr txBox="1"/>
          <p:nvPr/>
        </p:nvSpPr>
        <p:spPr>
          <a:xfrm>
            <a:off x="1510506" y="5452628"/>
            <a:ext cx="3942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５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880A6C38-6CB0-4B87-AAAA-2C15D69BF50A}"/>
              </a:ext>
            </a:extLst>
          </p:cNvPr>
          <p:cNvSpPr txBox="1"/>
          <p:nvPr/>
        </p:nvSpPr>
        <p:spPr>
          <a:xfrm>
            <a:off x="3268906" y="4518527"/>
            <a:ext cx="3942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６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1369333D-4F01-4433-BC41-6B0D15381303}"/>
              </a:ext>
            </a:extLst>
          </p:cNvPr>
          <p:cNvSpPr txBox="1"/>
          <p:nvPr/>
        </p:nvSpPr>
        <p:spPr>
          <a:xfrm>
            <a:off x="5029339" y="5452628"/>
            <a:ext cx="3942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７</a:t>
            </a: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6696022F-73D0-4024-9A72-21817FC8D96C}"/>
              </a:ext>
            </a:extLst>
          </p:cNvPr>
          <p:cNvSpPr txBox="1"/>
          <p:nvPr/>
        </p:nvSpPr>
        <p:spPr>
          <a:xfrm>
            <a:off x="4475568" y="3658718"/>
            <a:ext cx="3942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８</a:t>
            </a: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16F8CFC6-2882-4F2F-9076-AE8CA6055F4D}"/>
              </a:ext>
            </a:extLst>
          </p:cNvPr>
          <p:cNvSpPr txBox="1"/>
          <p:nvPr/>
        </p:nvSpPr>
        <p:spPr>
          <a:xfrm>
            <a:off x="6051854" y="2536900"/>
            <a:ext cx="3942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９</a:t>
            </a: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0BB38FBE-0263-420D-A75B-1007F639B092}"/>
              </a:ext>
            </a:extLst>
          </p:cNvPr>
          <p:cNvSpPr txBox="1"/>
          <p:nvPr/>
        </p:nvSpPr>
        <p:spPr>
          <a:xfrm>
            <a:off x="3969707" y="2391871"/>
            <a:ext cx="5454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１０</a:t>
            </a:r>
          </a:p>
        </p:txBody>
      </p:sp>
      <p:cxnSp>
        <p:nvCxnSpPr>
          <p:cNvPr id="17" name="直線コネクタ 16">
            <a:extLst>
              <a:ext uri="{FF2B5EF4-FFF2-40B4-BE49-F238E27FC236}">
                <a16:creationId xmlns:a16="http://schemas.microsoft.com/office/drawing/2014/main" id="{02F4C072-094C-4D15-B0E4-182A87B67916}"/>
              </a:ext>
            </a:extLst>
          </p:cNvPr>
          <p:cNvCxnSpPr>
            <a:cxnSpLocks/>
            <a:stCxn id="5" idx="4"/>
            <a:endCxn id="14" idx="0"/>
          </p:cNvCxnSpPr>
          <p:nvPr/>
        </p:nvCxnSpPr>
        <p:spPr>
          <a:xfrm>
            <a:off x="3466050" y="1008815"/>
            <a:ext cx="626031" cy="179202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矢印コネクタ 28">
            <a:extLst>
              <a:ext uri="{FF2B5EF4-FFF2-40B4-BE49-F238E27FC236}">
                <a16:creationId xmlns:a16="http://schemas.microsoft.com/office/drawing/2014/main" id="{6C1CE7A1-42BF-4D3E-B14E-F2A90990421E}"/>
              </a:ext>
            </a:extLst>
          </p:cNvPr>
          <p:cNvCxnSpPr>
            <a:stCxn id="3" idx="2"/>
          </p:cNvCxnSpPr>
          <p:nvPr/>
        </p:nvCxnSpPr>
        <p:spPr>
          <a:xfrm flipH="1">
            <a:off x="2877912" y="1022428"/>
            <a:ext cx="588137" cy="1699138"/>
          </a:xfrm>
          <a:prstGeom prst="straightConnector1">
            <a:avLst/>
          </a:prstGeom>
          <a:ln w="19050">
            <a:prstDash val="dash"/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731014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9" name="表 39">
            <a:extLst>
              <a:ext uri="{FF2B5EF4-FFF2-40B4-BE49-F238E27FC236}">
                <a16:creationId xmlns:a16="http://schemas.microsoft.com/office/drawing/2014/main" id="{65EE005F-35A7-40F2-82AB-2A65A999366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0552076"/>
              </p:ext>
            </p:extLst>
          </p:nvPr>
        </p:nvGraphicFramePr>
        <p:xfrm>
          <a:off x="10092043" y="1578426"/>
          <a:ext cx="1836000" cy="3688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36000">
                  <a:extLst>
                    <a:ext uri="{9D8B030D-6E8A-4147-A177-3AD203B41FA5}">
                      <a16:colId xmlns:a16="http://schemas.microsoft.com/office/drawing/2014/main" val="3289083579"/>
                    </a:ext>
                  </a:extLst>
                </a:gridCol>
              </a:tblGrid>
              <a:tr h="1800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5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ほ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01243494"/>
                  </a:ext>
                </a:extLst>
              </a:tr>
              <a:tr h="1800000">
                <a:tc>
                  <a:txBody>
                    <a:bodyPr/>
                    <a:lstStyle/>
                    <a:p>
                      <a:pPr algn="ctr"/>
                      <a:endParaRPr kumimoji="1" lang="ja-JP" altLang="en-US" sz="11500" b="1" dirty="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73971061"/>
                  </a:ext>
                </a:extLst>
              </a:tr>
            </a:tbl>
          </a:graphicData>
        </a:graphic>
      </p:graphicFrame>
      <p:graphicFrame>
        <p:nvGraphicFramePr>
          <p:cNvPr id="65" name="表 39">
            <a:extLst>
              <a:ext uri="{FF2B5EF4-FFF2-40B4-BE49-F238E27FC236}">
                <a16:creationId xmlns:a16="http://schemas.microsoft.com/office/drawing/2014/main" id="{A36D62E2-C705-4983-B274-77D97891ADC6}"/>
              </a:ext>
            </a:extLst>
          </p:cNvPr>
          <p:cNvGraphicFramePr>
            <a:graphicFrameLocks noGrp="1"/>
          </p:cNvGraphicFramePr>
          <p:nvPr/>
        </p:nvGraphicFramePr>
        <p:xfrm>
          <a:off x="7981006" y="1578426"/>
          <a:ext cx="1836000" cy="3688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36000">
                  <a:extLst>
                    <a:ext uri="{9D8B030D-6E8A-4147-A177-3AD203B41FA5}">
                      <a16:colId xmlns:a16="http://schemas.microsoft.com/office/drawing/2014/main" val="3289083579"/>
                    </a:ext>
                  </a:extLst>
                </a:gridCol>
              </a:tblGrid>
              <a:tr h="1800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500" dirty="0">
                          <a:solidFill>
                            <a:schemeClr val="tx1"/>
                          </a:solidFill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ほ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01243494"/>
                  </a:ext>
                </a:extLst>
              </a:tr>
              <a:tr h="1800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500" b="1" dirty="0">
                          <a:solidFill>
                            <a:schemeClr val="tx1"/>
                          </a:solidFill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し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73971061"/>
                  </a:ext>
                </a:extLst>
              </a:tr>
            </a:tbl>
          </a:graphicData>
        </a:graphic>
      </p:graphicFrame>
      <p:sp>
        <p:nvSpPr>
          <p:cNvPr id="2" name="星: 5 pt 1">
            <a:extLst>
              <a:ext uri="{FF2B5EF4-FFF2-40B4-BE49-F238E27FC236}">
                <a16:creationId xmlns:a16="http://schemas.microsoft.com/office/drawing/2014/main" id="{07B0B492-02C7-4C7B-940C-03A7F959FBF5}"/>
              </a:ext>
            </a:extLst>
          </p:cNvPr>
          <p:cNvSpPr/>
          <p:nvPr/>
        </p:nvSpPr>
        <p:spPr>
          <a:xfrm>
            <a:off x="836102" y="1036040"/>
            <a:ext cx="5259898" cy="4530055"/>
          </a:xfrm>
          <a:prstGeom prst="star5">
            <a:avLst/>
          </a:prstGeom>
          <a:noFill/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楕円 4">
            <a:extLst>
              <a:ext uri="{FF2B5EF4-FFF2-40B4-BE49-F238E27FC236}">
                <a16:creationId xmlns:a16="http://schemas.microsoft.com/office/drawing/2014/main" id="{B5FF9200-68DB-436E-83C7-07DB9AEF180B}"/>
              </a:ext>
            </a:extLst>
          </p:cNvPr>
          <p:cNvSpPr/>
          <p:nvPr/>
        </p:nvSpPr>
        <p:spPr>
          <a:xfrm flipH="1" flipV="1">
            <a:off x="3426413" y="1008815"/>
            <a:ext cx="79275" cy="792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楕円 5">
            <a:extLst>
              <a:ext uri="{FF2B5EF4-FFF2-40B4-BE49-F238E27FC236}">
                <a16:creationId xmlns:a16="http://schemas.microsoft.com/office/drawing/2014/main" id="{3963A10B-BCBE-412D-9BFD-08872974B82A}"/>
              </a:ext>
            </a:extLst>
          </p:cNvPr>
          <p:cNvSpPr/>
          <p:nvPr/>
        </p:nvSpPr>
        <p:spPr>
          <a:xfrm flipH="1" flipV="1">
            <a:off x="2798637" y="2721567"/>
            <a:ext cx="79275" cy="792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楕円 6">
            <a:extLst>
              <a:ext uri="{FF2B5EF4-FFF2-40B4-BE49-F238E27FC236}">
                <a16:creationId xmlns:a16="http://schemas.microsoft.com/office/drawing/2014/main" id="{06FCE274-EA78-4C8A-86B1-C8D62BAB5F30}"/>
              </a:ext>
            </a:extLst>
          </p:cNvPr>
          <p:cNvSpPr/>
          <p:nvPr/>
        </p:nvSpPr>
        <p:spPr>
          <a:xfrm flipH="1" flipV="1">
            <a:off x="796464" y="2722793"/>
            <a:ext cx="79275" cy="792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楕円 7">
            <a:extLst>
              <a:ext uri="{FF2B5EF4-FFF2-40B4-BE49-F238E27FC236}">
                <a16:creationId xmlns:a16="http://schemas.microsoft.com/office/drawing/2014/main" id="{BAEC1F8F-17CD-46EC-9EDB-81981DF426E8}"/>
              </a:ext>
            </a:extLst>
          </p:cNvPr>
          <p:cNvSpPr/>
          <p:nvPr/>
        </p:nvSpPr>
        <p:spPr>
          <a:xfrm flipH="1" flipV="1">
            <a:off x="2437910" y="3803747"/>
            <a:ext cx="79275" cy="792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楕円 8">
            <a:extLst>
              <a:ext uri="{FF2B5EF4-FFF2-40B4-BE49-F238E27FC236}">
                <a16:creationId xmlns:a16="http://schemas.microsoft.com/office/drawing/2014/main" id="{AC77A27F-A9C4-4B45-BAA2-F24D7848602B}"/>
              </a:ext>
            </a:extLst>
          </p:cNvPr>
          <p:cNvSpPr/>
          <p:nvPr/>
        </p:nvSpPr>
        <p:spPr>
          <a:xfrm flipH="1" flipV="1">
            <a:off x="1825514" y="5486820"/>
            <a:ext cx="79275" cy="792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楕円 9">
            <a:extLst>
              <a:ext uri="{FF2B5EF4-FFF2-40B4-BE49-F238E27FC236}">
                <a16:creationId xmlns:a16="http://schemas.microsoft.com/office/drawing/2014/main" id="{4A46ADB2-8517-4C1D-8765-6114211F8BDF}"/>
              </a:ext>
            </a:extLst>
          </p:cNvPr>
          <p:cNvSpPr/>
          <p:nvPr/>
        </p:nvSpPr>
        <p:spPr>
          <a:xfrm flipH="1" flipV="1">
            <a:off x="3426412" y="4466477"/>
            <a:ext cx="79275" cy="792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楕円 10">
            <a:extLst>
              <a:ext uri="{FF2B5EF4-FFF2-40B4-BE49-F238E27FC236}">
                <a16:creationId xmlns:a16="http://schemas.microsoft.com/office/drawing/2014/main" id="{CBA74AB1-88EC-461F-AD44-542F1CC88248}"/>
              </a:ext>
            </a:extLst>
          </p:cNvPr>
          <p:cNvSpPr/>
          <p:nvPr/>
        </p:nvSpPr>
        <p:spPr>
          <a:xfrm flipH="1" flipV="1">
            <a:off x="5046886" y="5504824"/>
            <a:ext cx="79275" cy="792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楕円 11">
            <a:extLst>
              <a:ext uri="{FF2B5EF4-FFF2-40B4-BE49-F238E27FC236}">
                <a16:creationId xmlns:a16="http://schemas.microsoft.com/office/drawing/2014/main" id="{52B586F7-BA8B-4385-B30D-9010CB2A9BB0}"/>
              </a:ext>
            </a:extLst>
          </p:cNvPr>
          <p:cNvSpPr/>
          <p:nvPr/>
        </p:nvSpPr>
        <p:spPr>
          <a:xfrm flipH="1" flipV="1">
            <a:off x="4435931" y="3803747"/>
            <a:ext cx="79275" cy="792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楕円 12">
            <a:extLst>
              <a:ext uri="{FF2B5EF4-FFF2-40B4-BE49-F238E27FC236}">
                <a16:creationId xmlns:a16="http://schemas.microsoft.com/office/drawing/2014/main" id="{F564ED96-A93A-4E43-810C-197F206D0D9E}"/>
              </a:ext>
            </a:extLst>
          </p:cNvPr>
          <p:cNvSpPr/>
          <p:nvPr/>
        </p:nvSpPr>
        <p:spPr>
          <a:xfrm flipH="1" flipV="1">
            <a:off x="6016725" y="2721566"/>
            <a:ext cx="79275" cy="792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楕円 13">
            <a:extLst>
              <a:ext uri="{FF2B5EF4-FFF2-40B4-BE49-F238E27FC236}">
                <a16:creationId xmlns:a16="http://schemas.microsoft.com/office/drawing/2014/main" id="{32C93E81-B44E-4E3A-ADB3-ABC01A827292}"/>
              </a:ext>
            </a:extLst>
          </p:cNvPr>
          <p:cNvSpPr/>
          <p:nvPr/>
        </p:nvSpPr>
        <p:spPr>
          <a:xfrm flipH="1" flipV="1">
            <a:off x="4052444" y="2721566"/>
            <a:ext cx="79275" cy="792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F1AEB406-0916-478E-B72E-577556294561}"/>
              </a:ext>
            </a:extLst>
          </p:cNvPr>
          <p:cNvSpPr txBox="1"/>
          <p:nvPr/>
        </p:nvSpPr>
        <p:spPr>
          <a:xfrm>
            <a:off x="3268907" y="653096"/>
            <a:ext cx="3942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１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C4972959-A6C4-492F-B17E-4E2EBCFA72A0}"/>
              </a:ext>
            </a:extLst>
          </p:cNvPr>
          <p:cNvSpPr txBox="1"/>
          <p:nvPr/>
        </p:nvSpPr>
        <p:spPr>
          <a:xfrm>
            <a:off x="2563603" y="2391871"/>
            <a:ext cx="3942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２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87172EA9-FBA1-418D-BA60-56FD1137C327}"/>
              </a:ext>
            </a:extLst>
          </p:cNvPr>
          <p:cNvSpPr txBox="1"/>
          <p:nvPr/>
        </p:nvSpPr>
        <p:spPr>
          <a:xfrm>
            <a:off x="472297" y="2536900"/>
            <a:ext cx="3942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３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82FDA776-B99E-444C-9F2C-E8020AFA9B80}"/>
              </a:ext>
            </a:extLst>
          </p:cNvPr>
          <p:cNvSpPr txBox="1"/>
          <p:nvPr/>
        </p:nvSpPr>
        <p:spPr>
          <a:xfrm>
            <a:off x="2082495" y="3658718"/>
            <a:ext cx="3942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４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252FAAEB-B481-4E0B-8C31-CC777F1A109B}"/>
              </a:ext>
            </a:extLst>
          </p:cNvPr>
          <p:cNvSpPr txBox="1"/>
          <p:nvPr/>
        </p:nvSpPr>
        <p:spPr>
          <a:xfrm>
            <a:off x="1510506" y="5452628"/>
            <a:ext cx="3942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５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880A6C38-6CB0-4B87-AAAA-2C15D69BF50A}"/>
              </a:ext>
            </a:extLst>
          </p:cNvPr>
          <p:cNvSpPr txBox="1"/>
          <p:nvPr/>
        </p:nvSpPr>
        <p:spPr>
          <a:xfrm>
            <a:off x="3268906" y="4518527"/>
            <a:ext cx="3942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６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1369333D-4F01-4433-BC41-6B0D15381303}"/>
              </a:ext>
            </a:extLst>
          </p:cNvPr>
          <p:cNvSpPr txBox="1"/>
          <p:nvPr/>
        </p:nvSpPr>
        <p:spPr>
          <a:xfrm>
            <a:off x="5029339" y="5452628"/>
            <a:ext cx="3942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７</a:t>
            </a: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6696022F-73D0-4024-9A72-21817FC8D96C}"/>
              </a:ext>
            </a:extLst>
          </p:cNvPr>
          <p:cNvSpPr txBox="1"/>
          <p:nvPr/>
        </p:nvSpPr>
        <p:spPr>
          <a:xfrm>
            <a:off x="4475568" y="3658718"/>
            <a:ext cx="3942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８</a:t>
            </a: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16F8CFC6-2882-4F2F-9076-AE8CA6055F4D}"/>
              </a:ext>
            </a:extLst>
          </p:cNvPr>
          <p:cNvSpPr txBox="1"/>
          <p:nvPr/>
        </p:nvSpPr>
        <p:spPr>
          <a:xfrm>
            <a:off x="6051854" y="2536900"/>
            <a:ext cx="3942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９</a:t>
            </a: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0BB38FBE-0263-420D-A75B-1007F639B092}"/>
              </a:ext>
            </a:extLst>
          </p:cNvPr>
          <p:cNvSpPr txBox="1"/>
          <p:nvPr/>
        </p:nvSpPr>
        <p:spPr>
          <a:xfrm>
            <a:off x="3969707" y="2391871"/>
            <a:ext cx="5454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１０</a:t>
            </a:r>
          </a:p>
        </p:txBody>
      </p:sp>
      <p:cxnSp>
        <p:nvCxnSpPr>
          <p:cNvPr id="17" name="直線コネクタ 16">
            <a:extLst>
              <a:ext uri="{FF2B5EF4-FFF2-40B4-BE49-F238E27FC236}">
                <a16:creationId xmlns:a16="http://schemas.microsoft.com/office/drawing/2014/main" id="{02F4C072-094C-4D15-B0E4-182A87B67916}"/>
              </a:ext>
            </a:extLst>
          </p:cNvPr>
          <p:cNvCxnSpPr>
            <a:cxnSpLocks/>
            <a:stCxn id="5" idx="4"/>
            <a:endCxn id="14" idx="0"/>
          </p:cNvCxnSpPr>
          <p:nvPr/>
        </p:nvCxnSpPr>
        <p:spPr>
          <a:xfrm>
            <a:off x="3466050" y="1008815"/>
            <a:ext cx="626031" cy="179202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矢印コネクタ 28">
            <a:extLst>
              <a:ext uri="{FF2B5EF4-FFF2-40B4-BE49-F238E27FC236}">
                <a16:creationId xmlns:a16="http://schemas.microsoft.com/office/drawing/2014/main" id="{6C1CE7A1-42BF-4D3E-B14E-F2A90990421E}"/>
              </a:ext>
            </a:extLst>
          </p:cNvPr>
          <p:cNvCxnSpPr>
            <a:stCxn id="3" idx="2"/>
          </p:cNvCxnSpPr>
          <p:nvPr/>
        </p:nvCxnSpPr>
        <p:spPr>
          <a:xfrm flipH="1">
            <a:off x="2877912" y="1022428"/>
            <a:ext cx="588137" cy="1699138"/>
          </a:xfrm>
          <a:prstGeom prst="straightConnector1">
            <a:avLst/>
          </a:prstGeom>
          <a:ln w="19050">
            <a:prstDash val="dash"/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877699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9" name="表 39">
            <a:extLst>
              <a:ext uri="{FF2B5EF4-FFF2-40B4-BE49-F238E27FC236}">
                <a16:creationId xmlns:a16="http://schemas.microsoft.com/office/drawing/2014/main" id="{65EE005F-35A7-40F2-82AB-2A65A999366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0845759"/>
              </p:ext>
            </p:extLst>
          </p:nvPr>
        </p:nvGraphicFramePr>
        <p:xfrm>
          <a:off x="10092043" y="1578426"/>
          <a:ext cx="1836000" cy="3688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36000">
                  <a:extLst>
                    <a:ext uri="{9D8B030D-6E8A-4147-A177-3AD203B41FA5}">
                      <a16:colId xmlns:a16="http://schemas.microsoft.com/office/drawing/2014/main" val="3289083579"/>
                    </a:ext>
                  </a:extLst>
                </a:gridCol>
              </a:tblGrid>
              <a:tr h="1800000">
                <a:tc>
                  <a:txBody>
                    <a:bodyPr/>
                    <a:lstStyle/>
                    <a:p>
                      <a:pPr algn="ctr"/>
                      <a:endParaRPr kumimoji="1" lang="ja-JP" altLang="en-US" sz="11500" dirty="0">
                        <a:solidFill>
                          <a:schemeClr val="bg2">
                            <a:lumMod val="90000"/>
                          </a:schemeClr>
                        </a:solidFill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01243494"/>
                  </a:ext>
                </a:extLst>
              </a:tr>
              <a:tr h="1800000">
                <a:tc>
                  <a:txBody>
                    <a:bodyPr/>
                    <a:lstStyle/>
                    <a:p>
                      <a:pPr algn="ctr"/>
                      <a:endParaRPr kumimoji="1" lang="ja-JP" altLang="en-US" sz="11500" b="1" dirty="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73971061"/>
                  </a:ext>
                </a:extLst>
              </a:tr>
            </a:tbl>
          </a:graphicData>
        </a:graphic>
      </p:graphicFrame>
      <p:graphicFrame>
        <p:nvGraphicFramePr>
          <p:cNvPr id="65" name="表 39">
            <a:extLst>
              <a:ext uri="{FF2B5EF4-FFF2-40B4-BE49-F238E27FC236}">
                <a16:creationId xmlns:a16="http://schemas.microsoft.com/office/drawing/2014/main" id="{A36D62E2-C705-4983-B274-77D97891ADC6}"/>
              </a:ext>
            </a:extLst>
          </p:cNvPr>
          <p:cNvGraphicFramePr>
            <a:graphicFrameLocks noGrp="1"/>
          </p:cNvGraphicFramePr>
          <p:nvPr/>
        </p:nvGraphicFramePr>
        <p:xfrm>
          <a:off x="7981006" y="1578426"/>
          <a:ext cx="1836000" cy="3688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36000">
                  <a:extLst>
                    <a:ext uri="{9D8B030D-6E8A-4147-A177-3AD203B41FA5}">
                      <a16:colId xmlns:a16="http://schemas.microsoft.com/office/drawing/2014/main" val="3289083579"/>
                    </a:ext>
                  </a:extLst>
                </a:gridCol>
              </a:tblGrid>
              <a:tr h="1800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500" dirty="0">
                          <a:solidFill>
                            <a:schemeClr val="tx1"/>
                          </a:solidFill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ほ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01243494"/>
                  </a:ext>
                </a:extLst>
              </a:tr>
              <a:tr h="1800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500" b="1" dirty="0">
                          <a:solidFill>
                            <a:schemeClr val="tx1"/>
                          </a:solidFill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し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73971061"/>
                  </a:ext>
                </a:extLst>
              </a:tr>
            </a:tbl>
          </a:graphicData>
        </a:graphic>
      </p:graphicFrame>
      <p:sp>
        <p:nvSpPr>
          <p:cNvPr id="2" name="星: 5 pt 1">
            <a:extLst>
              <a:ext uri="{FF2B5EF4-FFF2-40B4-BE49-F238E27FC236}">
                <a16:creationId xmlns:a16="http://schemas.microsoft.com/office/drawing/2014/main" id="{07B0B492-02C7-4C7B-940C-03A7F959FBF5}"/>
              </a:ext>
            </a:extLst>
          </p:cNvPr>
          <p:cNvSpPr/>
          <p:nvPr/>
        </p:nvSpPr>
        <p:spPr>
          <a:xfrm>
            <a:off x="836102" y="1036040"/>
            <a:ext cx="5259898" cy="4530055"/>
          </a:xfrm>
          <a:prstGeom prst="star5">
            <a:avLst/>
          </a:prstGeom>
          <a:noFill/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楕円 4">
            <a:extLst>
              <a:ext uri="{FF2B5EF4-FFF2-40B4-BE49-F238E27FC236}">
                <a16:creationId xmlns:a16="http://schemas.microsoft.com/office/drawing/2014/main" id="{B5FF9200-68DB-436E-83C7-07DB9AEF180B}"/>
              </a:ext>
            </a:extLst>
          </p:cNvPr>
          <p:cNvSpPr/>
          <p:nvPr/>
        </p:nvSpPr>
        <p:spPr>
          <a:xfrm flipH="1" flipV="1">
            <a:off x="3426413" y="1008815"/>
            <a:ext cx="79275" cy="792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楕円 5">
            <a:extLst>
              <a:ext uri="{FF2B5EF4-FFF2-40B4-BE49-F238E27FC236}">
                <a16:creationId xmlns:a16="http://schemas.microsoft.com/office/drawing/2014/main" id="{3963A10B-BCBE-412D-9BFD-08872974B82A}"/>
              </a:ext>
            </a:extLst>
          </p:cNvPr>
          <p:cNvSpPr/>
          <p:nvPr/>
        </p:nvSpPr>
        <p:spPr>
          <a:xfrm flipH="1" flipV="1">
            <a:off x="2798637" y="2721567"/>
            <a:ext cx="79275" cy="792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楕円 6">
            <a:extLst>
              <a:ext uri="{FF2B5EF4-FFF2-40B4-BE49-F238E27FC236}">
                <a16:creationId xmlns:a16="http://schemas.microsoft.com/office/drawing/2014/main" id="{06FCE274-EA78-4C8A-86B1-C8D62BAB5F30}"/>
              </a:ext>
            </a:extLst>
          </p:cNvPr>
          <p:cNvSpPr/>
          <p:nvPr/>
        </p:nvSpPr>
        <p:spPr>
          <a:xfrm flipH="1" flipV="1">
            <a:off x="796464" y="2722793"/>
            <a:ext cx="79275" cy="792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楕円 7">
            <a:extLst>
              <a:ext uri="{FF2B5EF4-FFF2-40B4-BE49-F238E27FC236}">
                <a16:creationId xmlns:a16="http://schemas.microsoft.com/office/drawing/2014/main" id="{BAEC1F8F-17CD-46EC-9EDB-81981DF426E8}"/>
              </a:ext>
            </a:extLst>
          </p:cNvPr>
          <p:cNvSpPr/>
          <p:nvPr/>
        </p:nvSpPr>
        <p:spPr>
          <a:xfrm flipH="1" flipV="1">
            <a:off x="2437910" y="3803747"/>
            <a:ext cx="79275" cy="792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楕円 8">
            <a:extLst>
              <a:ext uri="{FF2B5EF4-FFF2-40B4-BE49-F238E27FC236}">
                <a16:creationId xmlns:a16="http://schemas.microsoft.com/office/drawing/2014/main" id="{AC77A27F-A9C4-4B45-BAA2-F24D7848602B}"/>
              </a:ext>
            </a:extLst>
          </p:cNvPr>
          <p:cNvSpPr/>
          <p:nvPr/>
        </p:nvSpPr>
        <p:spPr>
          <a:xfrm flipH="1" flipV="1">
            <a:off x="1825514" y="5486820"/>
            <a:ext cx="79275" cy="792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楕円 9">
            <a:extLst>
              <a:ext uri="{FF2B5EF4-FFF2-40B4-BE49-F238E27FC236}">
                <a16:creationId xmlns:a16="http://schemas.microsoft.com/office/drawing/2014/main" id="{4A46ADB2-8517-4C1D-8765-6114211F8BDF}"/>
              </a:ext>
            </a:extLst>
          </p:cNvPr>
          <p:cNvSpPr/>
          <p:nvPr/>
        </p:nvSpPr>
        <p:spPr>
          <a:xfrm flipH="1" flipV="1">
            <a:off x="3426412" y="4466477"/>
            <a:ext cx="79275" cy="792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楕円 10">
            <a:extLst>
              <a:ext uri="{FF2B5EF4-FFF2-40B4-BE49-F238E27FC236}">
                <a16:creationId xmlns:a16="http://schemas.microsoft.com/office/drawing/2014/main" id="{CBA74AB1-88EC-461F-AD44-542F1CC88248}"/>
              </a:ext>
            </a:extLst>
          </p:cNvPr>
          <p:cNvSpPr/>
          <p:nvPr/>
        </p:nvSpPr>
        <p:spPr>
          <a:xfrm flipH="1" flipV="1">
            <a:off x="5046886" y="5504824"/>
            <a:ext cx="79275" cy="792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楕円 11">
            <a:extLst>
              <a:ext uri="{FF2B5EF4-FFF2-40B4-BE49-F238E27FC236}">
                <a16:creationId xmlns:a16="http://schemas.microsoft.com/office/drawing/2014/main" id="{52B586F7-BA8B-4385-B30D-9010CB2A9BB0}"/>
              </a:ext>
            </a:extLst>
          </p:cNvPr>
          <p:cNvSpPr/>
          <p:nvPr/>
        </p:nvSpPr>
        <p:spPr>
          <a:xfrm flipH="1" flipV="1">
            <a:off x="4435931" y="3803747"/>
            <a:ext cx="79275" cy="792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楕円 12">
            <a:extLst>
              <a:ext uri="{FF2B5EF4-FFF2-40B4-BE49-F238E27FC236}">
                <a16:creationId xmlns:a16="http://schemas.microsoft.com/office/drawing/2014/main" id="{F564ED96-A93A-4E43-810C-197F206D0D9E}"/>
              </a:ext>
            </a:extLst>
          </p:cNvPr>
          <p:cNvSpPr/>
          <p:nvPr/>
        </p:nvSpPr>
        <p:spPr>
          <a:xfrm flipH="1" flipV="1">
            <a:off x="6016725" y="2721566"/>
            <a:ext cx="79275" cy="792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楕円 13">
            <a:extLst>
              <a:ext uri="{FF2B5EF4-FFF2-40B4-BE49-F238E27FC236}">
                <a16:creationId xmlns:a16="http://schemas.microsoft.com/office/drawing/2014/main" id="{32C93E81-B44E-4E3A-ADB3-ABC01A827292}"/>
              </a:ext>
            </a:extLst>
          </p:cNvPr>
          <p:cNvSpPr/>
          <p:nvPr/>
        </p:nvSpPr>
        <p:spPr>
          <a:xfrm flipH="1" flipV="1">
            <a:off x="4052444" y="2721566"/>
            <a:ext cx="79275" cy="792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F1AEB406-0916-478E-B72E-577556294561}"/>
              </a:ext>
            </a:extLst>
          </p:cNvPr>
          <p:cNvSpPr txBox="1"/>
          <p:nvPr/>
        </p:nvSpPr>
        <p:spPr>
          <a:xfrm>
            <a:off x="3268907" y="653096"/>
            <a:ext cx="3942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１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C4972959-A6C4-492F-B17E-4E2EBCFA72A0}"/>
              </a:ext>
            </a:extLst>
          </p:cNvPr>
          <p:cNvSpPr txBox="1"/>
          <p:nvPr/>
        </p:nvSpPr>
        <p:spPr>
          <a:xfrm>
            <a:off x="2563603" y="2391871"/>
            <a:ext cx="3942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２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87172EA9-FBA1-418D-BA60-56FD1137C327}"/>
              </a:ext>
            </a:extLst>
          </p:cNvPr>
          <p:cNvSpPr txBox="1"/>
          <p:nvPr/>
        </p:nvSpPr>
        <p:spPr>
          <a:xfrm>
            <a:off x="472297" y="2536900"/>
            <a:ext cx="3942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３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82FDA776-B99E-444C-9F2C-E8020AFA9B80}"/>
              </a:ext>
            </a:extLst>
          </p:cNvPr>
          <p:cNvSpPr txBox="1"/>
          <p:nvPr/>
        </p:nvSpPr>
        <p:spPr>
          <a:xfrm>
            <a:off x="2082495" y="3658718"/>
            <a:ext cx="3942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４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252FAAEB-B481-4E0B-8C31-CC777F1A109B}"/>
              </a:ext>
            </a:extLst>
          </p:cNvPr>
          <p:cNvSpPr txBox="1"/>
          <p:nvPr/>
        </p:nvSpPr>
        <p:spPr>
          <a:xfrm>
            <a:off x="1510506" y="5452628"/>
            <a:ext cx="3942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５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880A6C38-6CB0-4B87-AAAA-2C15D69BF50A}"/>
              </a:ext>
            </a:extLst>
          </p:cNvPr>
          <p:cNvSpPr txBox="1"/>
          <p:nvPr/>
        </p:nvSpPr>
        <p:spPr>
          <a:xfrm>
            <a:off x="3268906" y="4518527"/>
            <a:ext cx="3942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６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1369333D-4F01-4433-BC41-6B0D15381303}"/>
              </a:ext>
            </a:extLst>
          </p:cNvPr>
          <p:cNvSpPr txBox="1"/>
          <p:nvPr/>
        </p:nvSpPr>
        <p:spPr>
          <a:xfrm>
            <a:off x="5029339" y="5452628"/>
            <a:ext cx="3942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７</a:t>
            </a: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6696022F-73D0-4024-9A72-21817FC8D96C}"/>
              </a:ext>
            </a:extLst>
          </p:cNvPr>
          <p:cNvSpPr txBox="1"/>
          <p:nvPr/>
        </p:nvSpPr>
        <p:spPr>
          <a:xfrm>
            <a:off x="4475568" y="3658718"/>
            <a:ext cx="3942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８</a:t>
            </a: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16F8CFC6-2882-4F2F-9076-AE8CA6055F4D}"/>
              </a:ext>
            </a:extLst>
          </p:cNvPr>
          <p:cNvSpPr txBox="1"/>
          <p:nvPr/>
        </p:nvSpPr>
        <p:spPr>
          <a:xfrm>
            <a:off x="6051854" y="2536900"/>
            <a:ext cx="3942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９</a:t>
            </a: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0BB38FBE-0263-420D-A75B-1007F639B092}"/>
              </a:ext>
            </a:extLst>
          </p:cNvPr>
          <p:cNvSpPr txBox="1"/>
          <p:nvPr/>
        </p:nvSpPr>
        <p:spPr>
          <a:xfrm>
            <a:off x="3969707" y="2391871"/>
            <a:ext cx="5454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１０</a:t>
            </a:r>
          </a:p>
        </p:txBody>
      </p:sp>
      <p:cxnSp>
        <p:nvCxnSpPr>
          <p:cNvPr id="17" name="直線コネクタ 16">
            <a:extLst>
              <a:ext uri="{FF2B5EF4-FFF2-40B4-BE49-F238E27FC236}">
                <a16:creationId xmlns:a16="http://schemas.microsoft.com/office/drawing/2014/main" id="{02F4C072-094C-4D15-B0E4-182A87B67916}"/>
              </a:ext>
            </a:extLst>
          </p:cNvPr>
          <p:cNvCxnSpPr>
            <a:cxnSpLocks/>
            <a:stCxn id="5" idx="4"/>
            <a:endCxn id="14" idx="0"/>
          </p:cNvCxnSpPr>
          <p:nvPr/>
        </p:nvCxnSpPr>
        <p:spPr>
          <a:xfrm>
            <a:off x="3466050" y="1008815"/>
            <a:ext cx="626031" cy="179202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122699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216</TotalTime>
  <Words>123</Words>
  <Application>Microsoft Office PowerPoint</Application>
  <PresentationFormat>ワイド画面</PresentationFormat>
  <Paragraphs>53</Paragraphs>
  <Slides>6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3" baseType="lpstr">
      <vt:lpstr>ＭＳ Ｐゴシック</vt:lpstr>
      <vt:lpstr>ＭＳ ゴシック</vt:lpstr>
      <vt:lpstr>UD デジタル 教科書体 N-R</vt:lpstr>
      <vt:lpstr>游ゴシック</vt:lpstr>
      <vt:lpstr>游ゴシック Light</vt:lpstr>
      <vt:lpstr>Arial</vt:lpstr>
      <vt:lpstr>Office テーマ</vt:lpstr>
      <vt:lpstr>てんつなぎ（10まで) ひらがな（ほし）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tamotamo0719@yahoo.co.jp</dc:creator>
  <cp:lastModifiedBy>三逵　梨那</cp:lastModifiedBy>
  <cp:revision>20</cp:revision>
  <cp:lastPrinted>2020-04-18T05:36:28Z</cp:lastPrinted>
  <dcterms:created xsi:type="dcterms:W3CDTF">2020-04-18T03:43:08Z</dcterms:created>
  <dcterms:modified xsi:type="dcterms:W3CDTF">2020-06-04T07:33:53Z</dcterms:modified>
</cp:coreProperties>
</file>