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5" r:id="rId3"/>
    <p:sldId id="257" r:id="rId4"/>
    <p:sldId id="262" r:id="rId5"/>
    <p:sldId id="263" r:id="rId6"/>
    <p:sldId id="264" r:id="rId7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9C6"/>
    <a:srgbClr val="C08000"/>
    <a:srgbClr val="BC7D3E"/>
    <a:srgbClr val="F9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BC8ACBF5-EE79-4816-AA51-BD87E1B0CC38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818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818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5F783030-13DB-4EB8-A973-CCCB74154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902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07B46-E0AE-43A7-AC2F-95F644F00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A4C53-6BBB-417E-BEA7-85CE98D58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9CC30E-D7AB-4861-8FC5-BAB70DF2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A26E96-B4C3-4323-B6EA-1730D616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9C0D74-429A-4D54-8387-7F8E51D9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8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050B4E-6AD5-425E-8A2D-1EB18D063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0CBBF0-3A85-4ACD-B877-5564D5F3F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34E6D8-AB10-4C73-B367-F88EB6B9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0C8E1-4788-4E69-B0CE-547B36A9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62482D-1567-44B1-819C-AFEB1668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4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69F2CC-0771-4864-A347-2A04E08EB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D07F3E-2651-4C8A-846C-59A002965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785F9A-3F24-4D99-9BBA-81367896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4D9C5-6546-4087-8970-361564B28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76C0AA-30C0-4909-B28E-DE3579185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8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D4583-0C5B-4751-A632-BA6220D0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C316A3-9766-4580-B6CB-94A40CB92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BAA8B1-3254-4C48-91C4-35DB6534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B5B56D-A686-4E73-ABC6-3E20D0D2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344FC9-E517-4C96-BED8-F81B534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66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32BC2-75C1-467C-9739-E225CAFD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7BC32A-634F-4C61-9D6F-06FD3E61D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9938A8-B9B1-403F-BE58-62CCB6E0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76A53-D078-4230-9157-A986AAF8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046A4-E092-47FA-9A5C-01B41146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1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0A0A9-A15E-4631-9960-B417FC3C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C19417-5B59-47E2-83BD-22E9C8E4A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83CB84-3789-4E9B-A63D-054950A86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1BC4AB-334B-4533-B535-703D552E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C77DC0-AEAC-4673-84EC-A8DA7E24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2CD496-C4D8-4228-987C-E6B489BA5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81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38AE28-CA95-4104-A8CF-C3E2C2C4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D1571B-984E-4994-8804-B3BD7C7D4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83E685-F3BA-4E43-A216-3F2CE8506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DABF62-52E7-4A16-A74C-E03F4055C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DF89CC-01C7-40DD-97A9-20B044A0B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3002F0B-8F85-42BA-AC01-E2D6F0E6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5A341A-94C7-48BD-B9FA-9533B1DE2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6053A1-A5B5-4AB9-B707-15CCB571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2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2B8D0C-B85F-40DE-B40C-EB867379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01A16B-5EAA-4DF9-9A9C-F8C9D976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644CCD-2C91-4014-BC9E-B228E4E91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F50791-A186-4EFE-AD39-A0DFFBA2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67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7864C9-0B6D-4ABD-994A-D38D8139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B40C5D-9180-4EED-97E8-803DF8D4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70AC40-11B4-41D7-88FD-A7BC63E4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07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89714-C4B6-4F9B-80D0-FB89B45B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6C6DDD-4889-4AC2-9194-81E07C3E6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62B983-0D0B-4318-8383-D8199EA9A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F1E8D9-AECB-462D-87C3-7C5FC43AF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3D055F-DAE4-4F52-9177-45EF2706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80E676-9A3C-4DBD-BD91-C6A29BC9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9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7F7E4-92E4-4F4C-B522-FBD26108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BAA4C5-AD00-46A9-8584-4FFF7164A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9751B1-2EB7-4078-A7AB-764930651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12EB4B-B8AC-4B3A-96FC-3D6A5507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6C3B6E-E379-4AFF-AB7F-05217312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30D507-238F-4BA1-A35E-D3E0A2D4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44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B367A1-05FE-4080-A477-B1DAD5D6A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65C391-2BD2-4444-B0E7-62F1154C1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FDF5E-214B-4D66-9D3E-2617FE2C2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8EAB10-55F7-4325-9F7A-2005B7F5C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6AAE40-2930-4D00-B472-53CC1D0BA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5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E8492-4E44-4E02-ACB1-88C00BA45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845"/>
            <a:ext cx="9144000" cy="3435531"/>
          </a:xfrm>
          <a:prstGeom prst="foldedCorner">
            <a:avLst>
              <a:gd name="adj" fmla="val 15610"/>
            </a:avLst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err="1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</a:t>
            </a:r>
            <a:r>
              <a:rPr lang="ja-JP" altLang="en-US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つなぎ（</a:t>
            </a:r>
            <a: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まで）</a:t>
            </a:r>
            <a: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/>
            </a:r>
            <a:b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</a:b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ひらがな（いす）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523" y="4358118"/>
            <a:ext cx="1446654" cy="2282689"/>
          </a:xfrm>
          <a:prstGeom prst="rect">
            <a:avLst/>
          </a:prstGeom>
        </p:spPr>
      </p:pic>
      <p:sp>
        <p:nvSpPr>
          <p:cNvPr id="6" name="サブタイトル 3"/>
          <p:cNvSpPr>
            <a:spLocks noGrp="1"/>
          </p:cNvSpPr>
          <p:nvPr>
            <p:ph type="subTitle" idx="1"/>
          </p:nvPr>
        </p:nvSpPr>
        <p:spPr>
          <a:xfrm>
            <a:off x="2007584" y="4934494"/>
            <a:ext cx="8176832" cy="112993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2000" dirty="0" smtClean="0"/>
              <a:t>※</a:t>
            </a:r>
            <a:r>
              <a:rPr lang="ja-JP" altLang="en-US" sz="2000" dirty="0" smtClean="0"/>
              <a:t>お</a:t>
            </a:r>
            <a:r>
              <a:rPr lang="ja-JP" altLang="en-US" sz="2000" dirty="0"/>
              <a:t>子</a:t>
            </a:r>
            <a:r>
              <a:rPr lang="ja-JP" altLang="en-US" sz="2000" dirty="0" smtClean="0"/>
              <a:t>さんの実態に合ったスライドを選択してご活用ください。</a:t>
            </a:r>
            <a:endParaRPr lang="en-US" altLang="ja-JP" sz="2000" dirty="0" smtClean="0"/>
          </a:p>
          <a:p>
            <a:pPr algn="l"/>
            <a:r>
              <a:rPr lang="ja-JP" altLang="en-US" sz="2000" dirty="0" smtClean="0"/>
              <a:t>　また、お子さんに合わせて、スライドを修正してご使用ください。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888756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60" y="326573"/>
            <a:ext cx="10726783" cy="4075610"/>
          </a:xfrm>
          <a:prstGeom prst="wedgeRoundRectCallout">
            <a:avLst>
              <a:gd name="adj1" fmla="val 36524"/>
              <a:gd name="adj2" fmla="val 6446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anchor="ctr">
            <a:normAutofit fontScale="92500" lnSpcReduction="10000"/>
          </a:bodyPr>
          <a:lstStyle/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ひらがなを　よみましょう。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１（★）から　じゅん</a:t>
            </a:r>
            <a:r>
              <a:rPr kumimoji="1"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ばんに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てんを　つなぎましょう。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できあがった　</a:t>
            </a:r>
            <a:r>
              <a:rPr kumimoji="1"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えに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いろを　ぬりましょう。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できあがった　</a:t>
            </a:r>
            <a:r>
              <a:rPr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えの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なまえを　ひらがなでかきましょう。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1339" y1="36374" x2="46305" y2="48961"/>
                        <a14:foregroundMark x1="57390" y1="35912" x2="60508" y2="45381"/>
                        <a14:foregroundMark x1="27598" y1="16282" x2="35797" y2="515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08" t="14193" r="18878" b="16275"/>
          <a:stretch/>
        </p:blipFill>
        <p:spPr>
          <a:xfrm>
            <a:off x="9496697" y="4273127"/>
            <a:ext cx="2390505" cy="248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447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506561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す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453949"/>
              </p:ext>
            </p:extLst>
          </p:nvPr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す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96E39583-0C19-4AA9-8A3A-29B8FD8A5F3B}"/>
              </a:ext>
            </a:extLst>
          </p:cNvPr>
          <p:cNvGrpSpPr/>
          <p:nvPr/>
        </p:nvGrpSpPr>
        <p:grpSpPr>
          <a:xfrm>
            <a:off x="996733" y="740413"/>
            <a:ext cx="4860665" cy="5365695"/>
            <a:chOff x="518561" y="544505"/>
            <a:chExt cx="4751150" cy="5402859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B4D178F-0DF7-4A9C-BA80-C49366613E9C}"/>
                </a:ext>
              </a:extLst>
            </p:cNvPr>
            <p:cNvSpPr/>
            <p:nvPr/>
          </p:nvSpPr>
          <p:spPr>
            <a:xfrm>
              <a:off x="529315" y="4173873"/>
              <a:ext cx="362984" cy="1761931"/>
            </a:xfrm>
            <a:prstGeom prst="rect">
              <a:avLst/>
            </a:prstGeom>
            <a:gradFill flip="none" rotWithShape="1">
              <a:gsLst>
                <a:gs pos="0">
                  <a:srgbClr val="C08000">
                    <a:shade val="30000"/>
                    <a:satMod val="115000"/>
                  </a:srgbClr>
                </a:gs>
                <a:gs pos="50000">
                  <a:srgbClr val="C08000">
                    <a:shade val="67500"/>
                    <a:satMod val="115000"/>
                  </a:srgbClr>
                </a:gs>
                <a:gs pos="100000">
                  <a:srgbClr val="C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65586BF9-3B73-4CB6-9874-AF7243086AEC}"/>
                </a:ext>
              </a:extLst>
            </p:cNvPr>
            <p:cNvSpPr/>
            <p:nvPr/>
          </p:nvSpPr>
          <p:spPr>
            <a:xfrm>
              <a:off x="1598059" y="544505"/>
              <a:ext cx="3671652" cy="1313432"/>
            </a:xfrm>
            <a:prstGeom prst="rect">
              <a:avLst/>
            </a:prstGeom>
            <a:gradFill flip="none" rotWithShape="1">
              <a:gsLst>
                <a:gs pos="0">
                  <a:srgbClr val="C08000">
                    <a:shade val="30000"/>
                    <a:satMod val="115000"/>
                  </a:srgbClr>
                </a:gs>
                <a:gs pos="50000">
                  <a:srgbClr val="C08000">
                    <a:shade val="67500"/>
                    <a:satMod val="115000"/>
                  </a:srgbClr>
                </a:gs>
                <a:gs pos="100000">
                  <a:srgbClr val="C08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166F8F78-229F-4D0F-919D-5AC7B786FC71}"/>
                </a:ext>
              </a:extLst>
            </p:cNvPr>
            <p:cNvSpPr/>
            <p:nvPr/>
          </p:nvSpPr>
          <p:spPr>
            <a:xfrm>
              <a:off x="1598059" y="1857937"/>
              <a:ext cx="334076" cy="1048381"/>
            </a:xfrm>
            <a:prstGeom prst="rect">
              <a:avLst/>
            </a:prstGeom>
            <a:gradFill flip="none" rotWithShape="1">
              <a:gsLst>
                <a:gs pos="0">
                  <a:srgbClr val="C08000">
                    <a:shade val="30000"/>
                    <a:satMod val="115000"/>
                  </a:srgbClr>
                </a:gs>
                <a:gs pos="50000">
                  <a:srgbClr val="C08000">
                    <a:shade val="67500"/>
                    <a:satMod val="115000"/>
                  </a:srgbClr>
                </a:gs>
                <a:gs pos="100000">
                  <a:srgbClr val="C08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A7741F1-A4BF-4392-8A63-C9AEC7583626}"/>
                </a:ext>
              </a:extLst>
            </p:cNvPr>
            <p:cNvSpPr/>
            <p:nvPr/>
          </p:nvSpPr>
          <p:spPr>
            <a:xfrm>
              <a:off x="4935635" y="1847627"/>
              <a:ext cx="334076" cy="1048381"/>
            </a:xfrm>
            <a:prstGeom prst="rect">
              <a:avLst/>
            </a:prstGeom>
            <a:gradFill flip="none" rotWithShape="1">
              <a:gsLst>
                <a:gs pos="0">
                  <a:srgbClr val="C08000">
                    <a:shade val="30000"/>
                    <a:satMod val="115000"/>
                  </a:srgbClr>
                </a:gs>
                <a:gs pos="50000">
                  <a:srgbClr val="C08000">
                    <a:shade val="67500"/>
                    <a:satMod val="115000"/>
                  </a:srgbClr>
                </a:gs>
                <a:gs pos="100000">
                  <a:srgbClr val="C08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7DAEF646-AC72-47CC-BF5E-D9E8AFD2ED23}"/>
                </a:ext>
              </a:extLst>
            </p:cNvPr>
            <p:cNvSpPr/>
            <p:nvPr/>
          </p:nvSpPr>
          <p:spPr>
            <a:xfrm>
              <a:off x="1655915" y="2896008"/>
              <a:ext cx="362984" cy="1761931"/>
            </a:xfrm>
            <a:prstGeom prst="rect">
              <a:avLst/>
            </a:prstGeom>
            <a:gradFill flip="none" rotWithShape="1">
              <a:gsLst>
                <a:gs pos="0">
                  <a:srgbClr val="C08000">
                    <a:shade val="30000"/>
                    <a:satMod val="115000"/>
                  </a:srgbClr>
                </a:gs>
                <a:gs pos="50000">
                  <a:srgbClr val="C08000">
                    <a:shade val="67500"/>
                    <a:satMod val="115000"/>
                  </a:srgbClr>
                </a:gs>
                <a:gs pos="100000">
                  <a:srgbClr val="C08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F224429E-F72F-4FE7-8919-CAC26BF62027}"/>
                </a:ext>
              </a:extLst>
            </p:cNvPr>
            <p:cNvSpPr/>
            <p:nvPr/>
          </p:nvSpPr>
          <p:spPr>
            <a:xfrm>
              <a:off x="4904888" y="2896008"/>
              <a:ext cx="362984" cy="1761931"/>
            </a:xfrm>
            <a:prstGeom prst="rect">
              <a:avLst/>
            </a:prstGeom>
            <a:gradFill flip="none" rotWithShape="1">
              <a:gsLst>
                <a:gs pos="0">
                  <a:srgbClr val="C08000">
                    <a:shade val="30000"/>
                    <a:satMod val="115000"/>
                  </a:srgbClr>
                </a:gs>
                <a:gs pos="50000">
                  <a:srgbClr val="C08000">
                    <a:shade val="67500"/>
                    <a:satMod val="115000"/>
                  </a:srgbClr>
                </a:gs>
                <a:gs pos="100000">
                  <a:srgbClr val="C08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E8C09A7E-E3C3-47BF-8E62-D69C35624F29}"/>
                </a:ext>
              </a:extLst>
            </p:cNvPr>
            <p:cNvSpPr/>
            <p:nvPr/>
          </p:nvSpPr>
          <p:spPr>
            <a:xfrm>
              <a:off x="3811088" y="4185433"/>
              <a:ext cx="362984" cy="1761931"/>
            </a:xfrm>
            <a:prstGeom prst="rect">
              <a:avLst/>
            </a:prstGeom>
            <a:gradFill flip="none" rotWithShape="1">
              <a:gsLst>
                <a:gs pos="0">
                  <a:srgbClr val="C08000">
                    <a:shade val="30000"/>
                    <a:satMod val="115000"/>
                  </a:srgbClr>
                </a:gs>
                <a:gs pos="50000">
                  <a:srgbClr val="C08000">
                    <a:shade val="67500"/>
                    <a:satMod val="115000"/>
                  </a:srgbClr>
                </a:gs>
                <a:gs pos="100000">
                  <a:srgbClr val="C08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8330A9EA-B345-4BF7-A0C2-B1C0E5A83B59}"/>
                </a:ext>
              </a:extLst>
            </p:cNvPr>
            <p:cNvSpPr/>
            <p:nvPr/>
          </p:nvSpPr>
          <p:spPr>
            <a:xfrm>
              <a:off x="518561" y="2896008"/>
              <a:ext cx="4749310" cy="1300983"/>
            </a:xfrm>
            <a:prstGeom prst="parallelogram">
              <a:avLst>
                <a:gd name="adj" fmla="val 85961"/>
              </a:avLst>
            </a:prstGeom>
            <a:gradFill flip="none" rotWithShape="1">
              <a:gsLst>
                <a:gs pos="0">
                  <a:srgbClr val="C08000">
                    <a:shade val="30000"/>
                    <a:satMod val="115000"/>
                  </a:srgbClr>
                </a:gs>
                <a:gs pos="50000">
                  <a:srgbClr val="C08000">
                    <a:shade val="67500"/>
                    <a:satMod val="115000"/>
                  </a:srgbClr>
                </a:gs>
                <a:gs pos="100000">
                  <a:srgbClr val="C08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3454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293130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bg2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す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す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96E39583-0C19-4AA9-8A3A-29B8FD8A5F3B}"/>
              </a:ext>
            </a:extLst>
          </p:cNvPr>
          <p:cNvGrpSpPr/>
          <p:nvPr/>
        </p:nvGrpSpPr>
        <p:grpSpPr>
          <a:xfrm>
            <a:off x="996734" y="740413"/>
            <a:ext cx="4860664" cy="5365695"/>
            <a:chOff x="518562" y="544505"/>
            <a:chExt cx="4751149" cy="5402859"/>
          </a:xfrm>
          <a:solidFill>
            <a:srgbClr val="ECD9C6"/>
          </a:solidFill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B4D178F-0DF7-4A9C-BA80-C49366613E9C}"/>
                </a:ext>
              </a:extLst>
            </p:cNvPr>
            <p:cNvSpPr/>
            <p:nvPr/>
          </p:nvSpPr>
          <p:spPr>
            <a:xfrm>
              <a:off x="529315" y="4173873"/>
              <a:ext cx="362984" cy="17619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65586BF9-3B73-4CB6-9874-AF7243086AEC}"/>
                </a:ext>
              </a:extLst>
            </p:cNvPr>
            <p:cNvSpPr/>
            <p:nvPr/>
          </p:nvSpPr>
          <p:spPr>
            <a:xfrm>
              <a:off x="1598059" y="544505"/>
              <a:ext cx="3671652" cy="13134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166F8F78-229F-4D0F-919D-5AC7B786FC71}"/>
                </a:ext>
              </a:extLst>
            </p:cNvPr>
            <p:cNvSpPr/>
            <p:nvPr/>
          </p:nvSpPr>
          <p:spPr>
            <a:xfrm>
              <a:off x="1598059" y="1857937"/>
              <a:ext cx="334076" cy="10483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A7741F1-A4BF-4392-8A63-C9AEC7583626}"/>
                </a:ext>
              </a:extLst>
            </p:cNvPr>
            <p:cNvSpPr/>
            <p:nvPr/>
          </p:nvSpPr>
          <p:spPr>
            <a:xfrm>
              <a:off x="4935635" y="1847627"/>
              <a:ext cx="334076" cy="10483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7DAEF646-AC72-47CC-BF5E-D9E8AFD2ED23}"/>
                </a:ext>
              </a:extLst>
            </p:cNvPr>
            <p:cNvSpPr/>
            <p:nvPr/>
          </p:nvSpPr>
          <p:spPr>
            <a:xfrm>
              <a:off x="1655915" y="2896008"/>
              <a:ext cx="362984" cy="17619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F224429E-F72F-4FE7-8919-CAC26BF62027}"/>
                </a:ext>
              </a:extLst>
            </p:cNvPr>
            <p:cNvSpPr/>
            <p:nvPr/>
          </p:nvSpPr>
          <p:spPr>
            <a:xfrm>
              <a:off x="4904888" y="2896008"/>
              <a:ext cx="362984" cy="17619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E8C09A7E-E3C3-47BF-8E62-D69C35624F29}"/>
                </a:ext>
              </a:extLst>
            </p:cNvPr>
            <p:cNvSpPr/>
            <p:nvPr/>
          </p:nvSpPr>
          <p:spPr>
            <a:xfrm>
              <a:off x="3811088" y="4185433"/>
              <a:ext cx="362984" cy="17619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8330A9EA-B345-4BF7-A0C2-B1C0E5A83B59}"/>
                </a:ext>
              </a:extLst>
            </p:cNvPr>
            <p:cNvSpPr/>
            <p:nvPr/>
          </p:nvSpPr>
          <p:spPr>
            <a:xfrm>
              <a:off x="518562" y="2896008"/>
              <a:ext cx="4751149" cy="1300983"/>
            </a:xfrm>
            <a:prstGeom prst="parallelogram">
              <a:avLst>
                <a:gd name="adj" fmla="val 8596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楕円 13">
            <a:extLst>
              <a:ext uri="{FF2B5EF4-FFF2-40B4-BE49-F238E27FC236}">
                <a16:creationId xmlns:a16="http://schemas.microsoft.com/office/drawing/2014/main" id="{D1ED4A55-2FEA-4B5C-9774-2B3FE8560438}"/>
              </a:ext>
            </a:extLst>
          </p:cNvPr>
          <p:cNvSpPr/>
          <p:nvPr/>
        </p:nvSpPr>
        <p:spPr>
          <a:xfrm flipH="1" flipV="1">
            <a:off x="2031902" y="303610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17465694-1FEB-46F3-9DFB-06A30433BB50}"/>
              </a:ext>
            </a:extLst>
          </p:cNvPr>
          <p:cNvSpPr/>
          <p:nvPr/>
        </p:nvSpPr>
        <p:spPr>
          <a:xfrm flipH="1" flipV="1">
            <a:off x="966216" y="430517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78933FC-F442-4D07-ACDE-34629E4A964F}"/>
              </a:ext>
            </a:extLst>
          </p:cNvPr>
          <p:cNvSpPr/>
          <p:nvPr/>
        </p:nvSpPr>
        <p:spPr>
          <a:xfrm flipH="1" flipV="1">
            <a:off x="4701978" y="433353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A83186A8-A2FA-40EB-AFB3-7CA1022AD02F}"/>
              </a:ext>
            </a:extLst>
          </p:cNvPr>
          <p:cNvSpPr/>
          <p:nvPr/>
        </p:nvSpPr>
        <p:spPr>
          <a:xfrm flipH="1" flipV="1">
            <a:off x="5816087" y="3046342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A74693E2-E240-4733-AA1F-6C8D38410F2C}"/>
              </a:ext>
            </a:extLst>
          </p:cNvPr>
          <p:cNvSpPr/>
          <p:nvPr/>
        </p:nvSpPr>
        <p:spPr>
          <a:xfrm flipH="1" flipV="1">
            <a:off x="5815879" y="70932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A832D01-1C57-4055-8A56-85E7A1636F15}"/>
              </a:ext>
            </a:extLst>
          </p:cNvPr>
          <p:cNvSpPr txBox="1"/>
          <p:nvPr/>
        </p:nvSpPr>
        <p:spPr>
          <a:xfrm>
            <a:off x="1753035" y="524657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6B2671D-C81C-4537-89F1-77261707396D}"/>
              </a:ext>
            </a:extLst>
          </p:cNvPr>
          <p:cNvSpPr txBox="1"/>
          <p:nvPr/>
        </p:nvSpPr>
        <p:spPr>
          <a:xfrm>
            <a:off x="1746896" y="2771547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AAC7C80-93D7-459A-88C4-1979D20B61FA}"/>
              </a:ext>
            </a:extLst>
          </p:cNvPr>
          <p:cNvSpPr txBox="1"/>
          <p:nvPr/>
        </p:nvSpPr>
        <p:spPr>
          <a:xfrm>
            <a:off x="656748" y="4133197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CB4EEFA-A8FA-40CB-A378-9EC5B0F3B5B9}"/>
              </a:ext>
            </a:extLst>
          </p:cNvPr>
          <p:cNvSpPr txBox="1"/>
          <p:nvPr/>
        </p:nvSpPr>
        <p:spPr>
          <a:xfrm>
            <a:off x="4736448" y="4183109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0112CA9-A371-4230-A92B-85C9F5C866FB}"/>
              </a:ext>
            </a:extLst>
          </p:cNvPr>
          <p:cNvSpPr txBox="1"/>
          <p:nvPr/>
        </p:nvSpPr>
        <p:spPr>
          <a:xfrm>
            <a:off x="5892336" y="289107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76907F1-414B-43D5-82AA-9681E0177985}"/>
              </a:ext>
            </a:extLst>
          </p:cNvPr>
          <p:cNvSpPr txBox="1"/>
          <p:nvPr/>
        </p:nvSpPr>
        <p:spPr>
          <a:xfrm>
            <a:off x="5886973" y="54705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3FE6F61C-781C-4713-A0D4-46FE01689BF0}"/>
              </a:ext>
            </a:extLst>
          </p:cNvPr>
          <p:cNvCxnSpPr>
            <a:cxnSpLocks/>
          </p:cNvCxnSpPr>
          <p:nvPr/>
        </p:nvCxnSpPr>
        <p:spPr>
          <a:xfrm>
            <a:off x="2090716" y="739876"/>
            <a:ext cx="3744000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DAD7E22-29B6-4293-A2D2-3BBD1DC35394}"/>
              </a:ext>
            </a:extLst>
          </p:cNvPr>
          <p:cNvCxnSpPr/>
          <p:nvPr/>
        </p:nvCxnSpPr>
        <p:spPr>
          <a:xfrm>
            <a:off x="2440433" y="2034571"/>
            <a:ext cx="0" cy="104105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285D969-478D-4181-9CD0-9807BC7C495E}"/>
              </a:ext>
            </a:extLst>
          </p:cNvPr>
          <p:cNvCxnSpPr>
            <a:cxnSpLocks/>
          </p:cNvCxnSpPr>
          <p:nvPr/>
        </p:nvCxnSpPr>
        <p:spPr>
          <a:xfrm>
            <a:off x="2079928" y="2050326"/>
            <a:ext cx="3780000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77A99446-6F0C-4646-91C9-502D61121A9D}"/>
              </a:ext>
            </a:extLst>
          </p:cNvPr>
          <p:cNvCxnSpPr>
            <a:cxnSpLocks/>
          </p:cNvCxnSpPr>
          <p:nvPr/>
        </p:nvCxnSpPr>
        <p:spPr>
          <a:xfrm>
            <a:off x="2071539" y="3073080"/>
            <a:ext cx="3782212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D59B7C3-AF40-406D-8B7F-76B59E733EF1}"/>
              </a:ext>
            </a:extLst>
          </p:cNvPr>
          <p:cNvCxnSpPr/>
          <p:nvPr/>
        </p:nvCxnSpPr>
        <p:spPr>
          <a:xfrm>
            <a:off x="5484166" y="2044810"/>
            <a:ext cx="0" cy="104105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54CA5CC-2945-4C53-9C2A-5CA9402F9AC4}"/>
              </a:ext>
            </a:extLst>
          </p:cNvPr>
          <p:cNvCxnSpPr/>
          <p:nvPr/>
        </p:nvCxnSpPr>
        <p:spPr>
          <a:xfrm>
            <a:off x="996734" y="4355721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BF51F04-AE93-4545-8218-927B60D48B7B}"/>
              </a:ext>
            </a:extLst>
          </p:cNvPr>
          <p:cNvCxnSpPr>
            <a:cxnSpLocks/>
          </p:cNvCxnSpPr>
          <p:nvPr/>
        </p:nvCxnSpPr>
        <p:spPr>
          <a:xfrm>
            <a:off x="1379086" y="4355721"/>
            <a:ext cx="0" cy="17389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2B2F1722-0511-47E5-9CC4-2C6CC3D8B5D6}"/>
              </a:ext>
            </a:extLst>
          </p:cNvPr>
          <p:cNvCxnSpPr/>
          <p:nvPr/>
        </p:nvCxnSpPr>
        <p:spPr>
          <a:xfrm>
            <a:off x="4365153" y="4366627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7F170EC4-EC87-411E-8D8C-CCCDBFFA57E9}"/>
              </a:ext>
            </a:extLst>
          </p:cNvPr>
          <p:cNvCxnSpPr/>
          <p:nvPr/>
        </p:nvCxnSpPr>
        <p:spPr>
          <a:xfrm>
            <a:off x="4736448" y="4369719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68590068-5E3F-4215-87BC-2493F018CC78}"/>
              </a:ext>
            </a:extLst>
          </p:cNvPr>
          <p:cNvCxnSpPr/>
          <p:nvPr/>
        </p:nvCxnSpPr>
        <p:spPr>
          <a:xfrm>
            <a:off x="5853751" y="3097552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1FAC0B01-5490-47DE-A3CE-DE4E27F9CBA5}"/>
              </a:ext>
            </a:extLst>
          </p:cNvPr>
          <p:cNvCxnSpPr/>
          <p:nvPr/>
        </p:nvCxnSpPr>
        <p:spPr>
          <a:xfrm>
            <a:off x="5498477" y="3480816"/>
            <a:ext cx="0" cy="1332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70D139D8-AA9F-4BFE-B1F1-74C19877EDFC}"/>
              </a:ext>
            </a:extLst>
          </p:cNvPr>
          <p:cNvCxnSpPr/>
          <p:nvPr/>
        </p:nvCxnSpPr>
        <p:spPr>
          <a:xfrm>
            <a:off x="2531654" y="4366627"/>
            <a:ext cx="0" cy="46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6C456C0-BE33-47B7-9FE8-A1982B3474FF}"/>
              </a:ext>
            </a:extLst>
          </p:cNvPr>
          <p:cNvCxnSpPr/>
          <p:nvPr/>
        </p:nvCxnSpPr>
        <p:spPr>
          <a:xfrm>
            <a:off x="2185047" y="4366627"/>
            <a:ext cx="0" cy="46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534A446D-44B5-400A-9DCB-326685D6E05B}"/>
              </a:ext>
            </a:extLst>
          </p:cNvPr>
          <p:cNvCxnSpPr/>
          <p:nvPr/>
        </p:nvCxnSpPr>
        <p:spPr>
          <a:xfrm>
            <a:off x="988345" y="6079552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16BACC9-4678-4012-9AFD-790844BAD5F6}"/>
              </a:ext>
            </a:extLst>
          </p:cNvPr>
          <p:cNvCxnSpPr/>
          <p:nvPr/>
        </p:nvCxnSpPr>
        <p:spPr>
          <a:xfrm>
            <a:off x="2160303" y="4825170"/>
            <a:ext cx="3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F2B41A3-AE28-4C6B-AC48-6FC366323210}"/>
              </a:ext>
            </a:extLst>
          </p:cNvPr>
          <p:cNvCxnSpPr/>
          <p:nvPr/>
        </p:nvCxnSpPr>
        <p:spPr>
          <a:xfrm>
            <a:off x="5475777" y="4812816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0F07A66-4146-415E-AD8B-EB91A82E666A}"/>
              </a:ext>
            </a:extLst>
          </p:cNvPr>
          <p:cNvCxnSpPr/>
          <p:nvPr/>
        </p:nvCxnSpPr>
        <p:spPr>
          <a:xfrm>
            <a:off x="4365153" y="6078484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507C7465-66C3-4039-BA75-8C33746DE3E7}"/>
              </a:ext>
            </a:extLst>
          </p:cNvPr>
          <p:cNvCxnSpPr>
            <a:cxnSpLocks/>
            <a:endCxn id="14" idx="3"/>
          </p:cNvCxnSpPr>
          <p:nvPr/>
        </p:nvCxnSpPr>
        <p:spPr>
          <a:xfrm flipH="1">
            <a:off x="2099567" y="792413"/>
            <a:ext cx="11610" cy="2255300"/>
          </a:xfrm>
          <a:prstGeom prst="straightConnector1">
            <a:avLst/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EC30476-7375-4F17-B960-BDC961CDAEDF}"/>
              </a:ext>
            </a:extLst>
          </p:cNvPr>
          <p:cNvCxnSpPr>
            <a:cxnSpLocks/>
          </p:cNvCxnSpPr>
          <p:nvPr/>
        </p:nvCxnSpPr>
        <p:spPr>
          <a:xfrm>
            <a:off x="999041" y="4358005"/>
            <a:ext cx="3744000" cy="17243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BEBDD2A6-61F7-45D6-A302-E4DDABDA42B0}"/>
              </a:ext>
            </a:extLst>
          </p:cNvPr>
          <p:cNvCxnSpPr>
            <a:cxnSpLocks/>
            <a:endCxn id="30" idx="3"/>
          </p:cNvCxnSpPr>
          <p:nvPr/>
        </p:nvCxnSpPr>
        <p:spPr>
          <a:xfrm flipV="1">
            <a:off x="4736393" y="3057952"/>
            <a:ext cx="1147359" cy="1311116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C6995587-AD38-406F-B3E0-E20F9E586D8A}"/>
              </a:ext>
            </a:extLst>
          </p:cNvPr>
          <p:cNvCxnSpPr>
            <a:cxnSpLocks/>
            <a:stCxn id="15" idx="2"/>
          </p:cNvCxnSpPr>
          <p:nvPr/>
        </p:nvCxnSpPr>
        <p:spPr>
          <a:xfrm flipV="1">
            <a:off x="1045491" y="3103341"/>
            <a:ext cx="1045631" cy="1241474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星: 5 pt 77">
            <a:extLst>
              <a:ext uri="{FF2B5EF4-FFF2-40B4-BE49-F238E27FC236}">
                <a16:creationId xmlns:a16="http://schemas.microsoft.com/office/drawing/2014/main" id="{439FDE90-4278-4569-9DA2-C6276E0812FA}"/>
              </a:ext>
            </a:extLst>
          </p:cNvPr>
          <p:cNvSpPr/>
          <p:nvPr/>
        </p:nvSpPr>
        <p:spPr>
          <a:xfrm rot="19452579" flipH="1" flipV="1">
            <a:off x="2044316" y="645906"/>
            <a:ext cx="175432" cy="163646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40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49438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bg2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す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す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96E39583-0C19-4AA9-8A3A-29B8FD8A5F3B}"/>
              </a:ext>
            </a:extLst>
          </p:cNvPr>
          <p:cNvGrpSpPr/>
          <p:nvPr/>
        </p:nvGrpSpPr>
        <p:grpSpPr>
          <a:xfrm>
            <a:off x="1026309" y="774279"/>
            <a:ext cx="4860664" cy="5365695"/>
            <a:chOff x="518562" y="544505"/>
            <a:chExt cx="4751149" cy="5402859"/>
          </a:xfrm>
          <a:solidFill>
            <a:srgbClr val="ECD9C6"/>
          </a:solidFill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B4D178F-0DF7-4A9C-BA80-C49366613E9C}"/>
                </a:ext>
              </a:extLst>
            </p:cNvPr>
            <p:cNvSpPr/>
            <p:nvPr/>
          </p:nvSpPr>
          <p:spPr>
            <a:xfrm>
              <a:off x="529315" y="4173873"/>
              <a:ext cx="362984" cy="1761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65586BF9-3B73-4CB6-9874-AF7243086AEC}"/>
                </a:ext>
              </a:extLst>
            </p:cNvPr>
            <p:cNvSpPr/>
            <p:nvPr/>
          </p:nvSpPr>
          <p:spPr>
            <a:xfrm>
              <a:off x="1598059" y="544505"/>
              <a:ext cx="3671652" cy="1313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166F8F78-229F-4D0F-919D-5AC7B786FC71}"/>
                </a:ext>
              </a:extLst>
            </p:cNvPr>
            <p:cNvSpPr/>
            <p:nvPr/>
          </p:nvSpPr>
          <p:spPr>
            <a:xfrm>
              <a:off x="1598059" y="1857937"/>
              <a:ext cx="334076" cy="10483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A7741F1-A4BF-4392-8A63-C9AEC7583626}"/>
                </a:ext>
              </a:extLst>
            </p:cNvPr>
            <p:cNvSpPr/>
            <p:nvPr/>
          </p:nvSpPr>
          <p:spPr>
            <a:xfrm>
              <a:off x="4935635" y="1847627"/>
              <a:ext cx="334076" cy="10483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7DAEF646-AC72-47CC-BF5E-D9E8AFD2ED23}"/>
                </a:ext>
              </a:extLst>
            </p:cNvPr>
            <p:cNvSpPr/>
            <p:nvPr/>
          </p:nvSpPr>
          <p:spPr>
            <a:xfrm>
              <a:off x="1655915" y="2896008"/>
              <a:ext cx="362984" cy="1761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F224429E-F72F-4FE7-8919-CAC26BF62027}"/>
                </a:ext>
              </a:extLst>
            </p:cNvPr>
            <p:cNvSpPr/>
            <p:nvPr/>
          </p:nvSpPr>
          <p:spPr>
            <a:xfrm>
              <a:off x="4904888" y="2896008"/>
              <a:ext cx="362984" cy="1761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E8C09A7E-E3C3-47BF-8E62-D69C35624F29}"/>
                </a:ext>
              </a:extLst>
            </p:cNvPr>
            <p:cNvSpPr/>
            <p:nvPr/>
          </p:nvSpPr>
          <p:spPr>
            <a:xfrm>
              <a:off x="3811088" y="4185433"/>
              <a:ext cx="362984" cy="1761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8330A9EA-B345-4BF7-A0C2-B1C0E5A83B59}"/>
                </a:ext>
              </a:extLst>
            </p:cNvPr>
            <p:cNvSpPr/>
            <p:nvPr/>
          </p:nvSpPr>
          <p:spPr>
            <a:xfrm>
              <a:off x="518562" y="2896008"/>
              <a:ext cx="4751149" cy="1300983"/>
            </a:xfrm>
            <a:prstGeom prst="parallelogram">
              <a:avLst>
                <a:gd name="adj" fmla="val 8596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楕円 13">
            <a:extLst>
              <a:ext uri="{FF2B5EF4-FFF2-40B4-BE49-F238E27FC236}">
                <a16:creationId xmlns:a16="http://schemas.microsoft.com/office/drawing/2014/main" id="{D1ED4A55-2FEA-4B5C-9774-2B3FE8560438}"/>
              </a:ext>
            </a:extLst>
          </p:cNvPr>
          <p:cNvSpPr/>
          <p:nvPr/>
        </p:nvSpPr>
        <p:spPr>
          <a:xfrm flipH="1" flipV="1">
            <a:off x="2031902" y="303610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17465694-1FEB-46F3-9DFB-06A30433BB50}"/>
              </a:ext>
            </a:extLst>
          </p:cNvPr>
          <p:cNvSpPr/>
          <p:nvPr/>
        </p:nvSpPr>
        <p:spPr>
          <a:xfrm flipH="1" flipV="1">
            <a:off x="966216" y="430517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78933FC-F442-4D07-ACDE-34629E4A964F}"/>
              </a:ext>
            </a:extLst>
          </p:cNvPr>
          <p:cNvSpPr/>
          <p:nvPr/>
        </p:nvSpPr>
        <p:spPr>
          <a:xfrm flipH="1" flipV="1">
            <a:off x="4701978" y="433353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A83186A8-A2FA-40EB-AFB3-7CA1022AD02F}"/>
              </a:ext>
            </a:extLst>
          </p:cNvPr>
          <p:cNvSpPr/>
          <p:nvPr/>
        </p:nvSpPr>
        <p:spPr>
          <a:xfrm flipH="1" flipV="1">
            <a:off x="5816087" y="3046342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A74693E2-E240-4733-AA1F-6C8D38410F2C}"/>
              </a:ext>
            </a:extLst>
          </p:cNvPr>
          <p:cNvSpPr/>
          <p:nvPr/>
        </p:nvSpPr>
        <p:spPr>
          <a:xfrm flipH="1" flipV="1">
            <a:off x="5815879" y="70932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星: 5 pt 34">
            <a:extLst>
              <a:ext uri="{FF2B5EF4-FFF2-40B4-BE49-F238E27FC236}">
                <a16:creationId xmlns:a16="http://schemas.microsoft.com/office/drawing/2014/main" id="{0373D7DF-69D5-4050-80CE-3E71FAAD145B}"/>
              </a:ext>
            </a:extLst>
          </p:cNvPr>
          <p:cNvSpPr/>
          <p:nvPr/>
        </p:nvSpPr>
        <p:spPr>
          <a:xfrm rot="19452579" flipH="1" flipV="1">
            <a:off x="2028586" y="679720"/>
            <a:ext cx="175432" cy="163646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A832D01-1C57-4055-8A56-85E7A1636F15}"/>
              </a:ext>
            </a:extLst>
          </p:cNvPr>
          <p:cNvSpPr txBox="1"/>
          <p:nvPr/>
        </p:nvSpPr>
        <p:spPr>
          <a:xfrm>
            <a:off x="1744454" y="570995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6B2671D-C81C-4537-89F1-77261707396D}"/>
              </a:ext>
            </a:extLst>
          </p:cNvPr>
          <p:cNvSpPr txBox="1"/>
          <p:nvPr/>
        </p:nvSpPr>
        <p:spPr>
          <a:xfrm>
            <a:off x="1746896" y="2771547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AAC7C80-93D7-459A-88C4-1979D20B61FA}"/>
              </a:ext>
            </a:extLst>
          </p:cNvPr>
          <p:cNvSpPr txBox="1"/>
          <p:nvPr/>
        </p:nvSpPr>
        <p:spPr>
          <a:xfrm>
            <a:off x="656748" y="4133197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CB4EEFA-A8FA-40CB-A378-9EC5B0F3B5B9}"/>
              </a:ext>
            </a:extLst>
          </p:cNvPr>
          <p:cNvSpPr txBox="1"/>
          <p:nvPr/>
        </p:nvSpPr>
        <p:spPr>
          <a:xfrm>
            <a:off x="4736448" y="4183109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0112CA9-A371-4230-A92B-85C9F5C866FB}"/>
              </a:ext>
            </a:extLst>
          </p:cNvPr>
          <p:cNvSpPr txBox="1"/>
          <p:nvPr/>
        </p:nvSpPr>
        <p:spPr>
          <a:xfrm>
            <a:off x="5892336" y="289107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76907F1-414B-43D5-82AA-9681E0177985}"/>
              </a:ext>
            </a:extLst>
          </p:cNvPr>
          <p:cNvSpPr txBox="1"/>
          <p:nvPr/>
        </p:nvSpPr>
        <p:spPr>
          <a:xfrm>
            <a:off x="5886973" y="54705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DAD7E22-29B6-4293-A2D2-3BBD1DC35394}"/>
              </a:ext>
            </a:extLst>
          </p:cNvPr>
          <p:cNvCxnSpPr/>
          <p:nvPr/>
        </p:nvCxnSpPr>
        <p:spPr>
          <a:xfrm>
            <a:off x="2440433" y="2034571"/>
            <a:ext cx="0" cy="104105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285D969-478D-4181-9CD0-9807BC7C495E}"/>
              </a:ext>
            </a:extLst>
          </p:cNvPr>
          <p:cNvCxnSpPr>
            <a:cxnSpLocks/>
          </p:cNvCxnSpPr>
          <p:nvPr/>
        </p:nvCxnSpPr>
        <p:spPr>
          <a:xfrm>
            <a:off x="2079928" y="2050326"/>
            <a:ext cx="3780000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77A99446-6F0C-4646-91C9-502D61121A9D}"/>
              </a:ext>
            </a:extLst>
          </p:cNvPr>
          <p:cNvCxnSpPr>
            <a:cxnSpLocks/>
          </p:cNvCxnSpPr>
          <p:nvPr/>
        </p:nvCxnSpPr>
        <p:spPr>
          <a:xfrm>
            <a:off x="2071539" y="3073080"/>
            <a:ext cx="3782212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D59B7C3-AF40-406D-8B7F-76B59E733EF1}"/>
              </a:ext>
            </a:extLst>
          </p:cNvPr>
          <p:cNvCxnSpPr/>
          <p:nvPr/>
        </p:nvCxnSpPr>
        <p:spPr>
          <a:xfrm>
            <a:off x="5484166" y="2044810"/>
            <a:ext cx="0" cy="104105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54CA5CC-2945-4C53-9C2A-5CA9402F9AC4}"/>
              </a:ext>
            </a:extLst>
          </p:cNvPr>
          <p:cNvCxnSpPr/>
          <p:nvPr/>
        </p:nvCxnSpPr>
        <p:spPr>
          <a:xfrm>
            <a:off x="996734" y="4355721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BF51F04-AE93-4545-8218-927B60D48B7B}"/>
              </a:ext>
            </a:extLst>
          </p:cNvPr>
          <p:cNvCxnSpPr>
            <a:cxnSpLocks/>
          </p:cNvCxnSpPr>
          <p:nvPr/>
        </p:nvCxnSpPr>
        <p:spPr>
          <a:xfrm>
            <a:off x="1379086" y="4355721"/>
            <a:ext cx="0" cy="17389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2B2F1722-0511-47E5-9CC4-2C6CC3D8B5D6}"/>
              </a:ext>
            </a:extLst>
          </p:cNvPr>
          <p:cNvCxnSpPr/>
          <p:nvPr/>
        </p:nvCxnSpPr>
        <p:spPr>
          <a:xfrm>
            <a:off x="4365153" y="4366627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7F170EC4-EC87-411E-8D8C-CCCDBFFA57E9}"/>
              </a:ext>
            </a:extLst>
          </p:cNvPr>
          <p:cNvCxnSpPr/>
          <p:nvPr/>
        </p:nvCxnSpPr>
        <p:spPr>
          <a:xfrm>
            <a:off x="4736448" y="4369719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68590068-5E3F-4215-87BC-2493F018CC78}"/>
              </a:ext>
            </a:extLst>
          </p:cNvPr>
          <p:cNvCxnSpPr/>
          <p:nvPr/>
        </p:nvCxnSpPr>
        <p:spPr>
          <a:xfrm>
            <a:off x="5853751" y="3097552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1FAC0B01-5490-47DE-A3CE-DE4E27F9CBA5}"/>
              </a:ext>
            </a:extLst>
          </p:cNvPr>
          <p:cNvCxnSpPr/>
          <p:nvPr/>
        </p:nvCxnSpPr>
        <p:spPr>
          <a:xfrm>
            <a:off x="5498477" y="3480816"/>
            <a:ext cx="0" cy="1332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70D139D8-AA9F-4BFE-B1F1-74C19877EDFC}"/>
              </a:ext>
            </a:extLst>
          </p:cNvPr>
          <p:cNvCxnSpPr/>
          <p:nvPr/>
        </p:nvCxnSpPr>
        <p:spPr>
          <a:xfrm>
            <a:off x="2531654" y="4366627"/>
            <a:ext cx="0" cy="46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6C456C0-BE33-47B7-9FE8-A1982B3474FF}"/>
              </a:ext>
            </a:extLst>
          </p:cNvPr>
          <p:cNvCxnSpPr/>
          <p:nvPr/>
        </p:nvCxnSpPr>
        <p:spPr>
          <a:xfrm>
            <a:off x="2185047" y="4366627"/>
            <a:ext cx="0" cy="46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534A446D-44B5-400A-9DCB-326685D6E05B}"/>
              </a:ext>
            </a:extLst>
          </p:cNvPr>
          <p:cNvCxnSpPr/>
          <p:nvPr/>
        </p:nvCxnSpPr>
        <p:spPr>
          <a:xfrm>
            <a:off x="988345" y="6079552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16BACC9-4678-4012-9AFD-790844BAD5F6}"/>
              </a:ext>
            </a:extLst>
          </p:cNvPr>
          <p:cNvCxnSpPr/>
          <p:nvPr/>
        </p:nvCxnSpPr>
        <p:spPr>
          <a:xfrm>
            <a:off x="2160303" y="4825170"/>
            <a:ext cx="3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F2B41A3-AE28-4C6B-AC48-6FC366323210}"/>
              </a:ext>
            </a:extLst>
          </p:cNvPr>
          <p:cNvCxnSpPr/>
          <p:nvPr/>
        </p:nvCxnSpPr>
        <p:spPr>
          <a:xfrm>
            <a:off x="5475777" y="4812816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0F07A66-4146-415E-AD8B-EB91A82E666A}"/>
              </a:ext>
            </a:extLst>
          </p:cNvPr>
          <p:cNvCxnSpPr/>
          <p:nvPr/>
        </p:nvCxnSpPr>
        <p:spPr>
          <a:xfrm>
            <a:off x="4365153" y="6078484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507C7465-66C3-4039-BA75-8C33746DE3E7}"/>
              </a:ext>
            </a:extLst>
          </p:cNvPr>
          <p:cNvCxnSpPr>
            <a:cxnSpLocks/>
            <a:endCxn id="14" idx="3"/>
          </p:cNvCxnSpPr>
          <p:nvPr/>
        </p:nvCxnSpPr>
        <p:spPr>
          <a:xfrm flipH="1">
            <a:off x="2099567" y="792413"/>
            <a:ext cx="11610" cy="2255300"/>
          </a:xfrm>
          <a:prstGeom prst="straightConnector1">
            <a:avLst/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8A28BE90-ADE1-4FCD-B6D7-92C9DB646E8C}"/>
              </a:ext>
            </a:extLst>
          </p:cNvPr>
          <p:cNvCxnSpPr>
            <a:cxnSpLocks/>
          </p:cNvCxnSpPr>
          <p:nvPr/>
        </p:nvCxnSpPr>
        <p:spPr>
          <a:xfrm>
            <a:off x="1015498" y="4339054"/>
            <a:ext cx="3744000" cy="17243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B0C19C92-BC1B-45F3-9B55-359FC7B70799}"/>
              </a:ext>
            </a:extLst>
          </p:cNvPr>
          <p:cNvCxnSpPr>
            <a:cxnSpLocks/>
          </p:cNvCxnSpPr>
          <p:nvPr/>
        </p:nvCxnSpPr>
        <p:spPr>
          <a:xfrm flipV="1">
            <a:off x="4736448" y="3051527"/>
            <a:ext cx="1155888" cy="1292035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27CB22A9-CB1A-418D-AEA3-AC391097FB20}"/>
              </a:ext>
            </a:extLst>
          </p:cNvPr>
          <p:cNvCxnSpPr>
            <a:cxnSpLocks/>
          </p:cNvCxnSpPr>
          <p:nvPr/>
        </p:nvCxnSpPr>
        <p:spPr>
          <a:xfrm>
            <a:off x="2090989" y="734431"/>
            <a:ext cx="3780000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27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57942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b="1" dirty="0">
                        <a:solidFill>
                          <a:schemeClr val="bg2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す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96E39583-0C19-4AA9-8A3A-29B8FD8A5F3B}"/>
              </a:ext>
            </a:extLst>
          </p:cNvPr>
          <p:cNvGrpSpPr/>
          <p:nvPr/>
        </p:nvGrpSpPr>
        <p:grpSpPr>
          <a:xfrm>
            <a:off x="1026309" y="774279"/>
            <a:ext cx="4860664" cy="5365695"/>
            <a:chOff x="518562" y="544505"/>
            <a:chExt cx="4751149" cy="5402859"/>
          </a:xfrm>
          <a:solidFill>
            <a:srgbClr val="ECD9C6"/>
          </a:solidFill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B4D178F-0DF7-4A9C-BA80-C49366613E9C}"/>
                </a:ext>
              </a:extLst>
            </p:cNvPr>
            <p:cNvSpPr/>
            <p:nvPr/>
          </p:nvSpPr>
          <p:spPr>
            <a:xfrm>
              <a:off x="529315" y="4173873"/>
              <a:ext cx="362984" cy="1761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65586BF9-3B73-4CB6-9874-AF7243086AEC}"/>
                </a:ext>
              </a:extLst>
            </p:cNvPr>
            <p:cNvSpPr/>
            <p:nvPr/>
          </p:nvSpPr>
          <p:spPr>
            <a:xfrm>
              <a:off x="1598059" y="544505"/>
              <a:ext cx="3671652" cy="1313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166F8F78-229F-4D0F-919D-5AC7B786FC71}"/>
                </a:ext>
              </a:extLst>
            </p:cNvPr>
            <p:cNvSpPr/>
            <p:nvPr/>
          </p:nvSpPr>
          <p:spPr>
            <a:xfrm>
              <a:off x="1598059" y="1857937"/>
              <a:ext cx="334076" cy="10483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A7741F1-A4BF-4392-8A63-C9AEC7583626}"/>
                </a:ext>
              </a:extLst>
            </p:cNvPr>
            <p:cNvSpPr/>
            <p:nvPr/>
          </p:nvSpPr>
          <p:spPr>
            <a:xfrm>
              <a:off x="4935635" y="1847627"/>
              <a:ext cx="334076" cy="10483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7DAEF646-AC72-47CC-BF5E-D9E8AFD2ED23}"/>
                </a:ext>
              </a:extLst>
            </p:cNvPr>
            <p:cNvSpPr/>
            <p:nvPr/>
          </p:nvSpPr>
          <p:spPr>
            <a:xfrm>
              <a:off x="1655915" y="2896008"/>
              <a:ext cx="362984" cy="1761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F224429E-F72F-4FE7-8919-CAC26BF62027}"/>
                </a:ext>
              </a:extLst>
            </p:cNvPr>
            <p:cNvSpPr/>
            <p:nvPr/>
          </p:nvSpPr>
          <p:spPr>
            <a:xfrm>
              <a:off x="4904888" y="2896008"/>
              <a:ext cx="362984" cy="1761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E8C09A7E-E3C3-47BF-8E62-D69C35624F29}"/>
                </a:ext>
              </a:extLst>
            </p:cNvPr>
            <p:cNvSpPr/>
            <p:nvPr/>
          </p:nvSpPr>
          <p:spPr>
            <a:xfrm>
              <a:off x="3811088" y="4185433"/>
              <a:ext cx="362984" cy="1761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8330A9EA-B345-4BF7-A0C2-B1C0E5A83B59}"/>
                </a:ext>
              </a:extLst>
            </p:cNvPr>
            <p:cNvSpPr/>
            <p:nvPr/>
          </p:nvSpPr>
          <p:spPr>
            <a:xfrm>
              <a:off x="518562" y="2896008"/>
              <a:ext cx="4751149" cy="1300983"/>
            </a:xfrm>
            <a:prstGeom prst="parallelogram">
              <a:avLst>
                <a:gd name="adj" fmla="val 8596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楕円 13">
            <a:extLst>
              <a:ext uri="{FF2B5EF4-FFF2-40B4-BE49-F238E27FC236}">
                <a16:creationId xmlns:a16="http://schemas.microsoft.com/office/drawing/2014/main" id="{D1ED4A55-2FEA-4B5C-9774-2B3FE8560438}"/>
              </a:ext>
            </a:extLst>
          </p:cNvPr>
          <p:cNvSpPr/>
          <p:nvPr/>
        </p:nvSpPr>
        <p:spPr>
          <a:xfrm flipH="1" flipV="1">
            <a:off x="2031902" y="303610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17465694-1FEB-46F3-9DFB-06A30433BB50}"/>
              </a:ext>
            </a:extLst>
          </p:cNvPr>
          <p:cNvSpPr/>
          <p:nvPr/>
        </p:nvSpPr>
        <p:spPr>
          <a:xfrm flipH="1" flipV="1">
            <a:off x="966216" y="430517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78933FC-F442-4D07-ACDE-34629E4A964F}"/>
              </a:ext>
            </a:extLst>
          </p:cNvPr>
          <p:cNvSpPr/>
          <p:nvPr/>
        </p:nvSpPr>
        <p:spPr>
          <a:xfrm flipH="1" flipV="1">
            <a:off x="4701978" y="433353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A83186A8-A2FA-40EB-AFB3-7CA1022AD02F}"/>
              </a:ext>
            </a:extLst>
          </p:cNvPr>
          <p:cNvSpPr/>
          <p:nvPr/>
        </p:nvSpPr>
        <p:spPr>
          <a:xfrm flipH="1" flipV="1">
            <a:off x="5816087" y="3046342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A74693E2-E240-4733-AA1F-6C8D38410F2C}"/>
              </a:ext>
            </a:extLst>
          </p:cNvPr>
          <p:cNvSpPr/>
          <p:nvPr/>
        </p:nvSpPr>
        <p:spPr>
          <a:xfrm flipH="1" flipV="1">
            <a:off x="5815879" y="70932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A832D01-1C57-4055-8A56-85E7A1636F15}"/>
              </a:ext>
            </a:extLst>
          </p:cNvPr>
          <p:cNvSpPr txBox="1"/>
          <p:nvPr/>
        </p:nvSpPr>
        <p:spPr>
          <a:xfrm>
            <a:off x="1744132" y="54705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6B2671D-C81C-4537-89F1-77261707396D}"/>
              </a:ext>
            </a:extLst>
          </p:cNvPr>
          <p:cNvSpPr txBox="1"/>
          <p:nvPr/>
        </p:nvSpPr>
        <p:spPr>
          <a:xfrm>
            <a:off x="1746896" y="2771547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AAC7C80-93D7-459A-88C4-1979D20B61FA}"/>
              </a:ext>
            </a:extLst>
          </p:cNvPr>
          <p:cNvSpPr txBox="1"/>
          <p:nvPr/>
        </p:nvSpPr>
        <p:spPr>
          <a:xfrm>
            <a:off x="656748" y="4133197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CB4EEFA-A8FA-40CB-A378-9EC5B0F3B5B9}"/>
              </a:ext>
            </a:extLst>
          </p:cNvPr>
          <p:cNvSpPr txBox="1"/>
          <p:nvPr/>
        </p:nvSpPr>
        <p:spPr>
          <a:xfrm>
            <a:off x="4736448" y="4183109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0112CA9-A371-4230-A92B-85C9F5C866FB}"/>
              </a:ext>
            </a:extLst>
          </p:cNvPr>
          <p:cNvSpPr txBox="1"/>
          <p:nvPr/>
        </p:nvSpPr>
        <p:spPr>
          <a:xfrm>
            <a:off x="5892336" y="289107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76907F1-414B-43D5-82AA-9681E0177985}"/>
              </a:ext>
            </a:extLst>
          </p:cNvPr>
          <p:cNvSpPr txBox="1"/>
          <p:nvPr/>
        </p:nvSpPr>
        <p:spPr>
          <a:xfrm>
            <a:off x="5886973" y="54705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DAD7E22-29B6-4293-A2D2-3BBD1DC35394}"/>
              </a:ext>
            </a:extLst>
          </p:cNvPr>
          <p:cNvCxnSpPr/>
          <p:nvPr/>
        </p:nvCxnSpPr>
        <p:spPr>
          <a:xfrm>
            <a:off x="2440433" y="2034571"/>
            <a:ext cx="0" cy="104105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285D969-478D-4181-9CD0-9807BC7C495E}"/>
              </a:ext>
            </a:extLst>
          </p:cNvPr>
          <p:cNvCxnSpPr>
            <a:cxnSpLocks/>
          </p:cNvCxnSpPr>
          <p:nvPr/>
        </p:nvCxnSpPr>
        <p:spPr>
          <a:xfrm>
            <a:off x="2079928" y="2050326"/>
            <a:ext cx="3780000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77A99446-6F0C-4646-91C9-502D61121A9D}"/>
              </a:ext>
            </a:extLst>
          </p:cNvPr>
          <p:cNvCxnSpPr>
            <a:cxnSpLocks/>
          </p:cNvCxnSpPr>
          <p:nvPr/>
        </p:nvCxnSpPr>
        <p:spPr>
          <a:xfrm>
            <a:off x="2071539" y="3073080"/>
            <a:ext cx="3782212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D59B7C3-AF40-406D-8B7F-76B59E733EF1}"/>
              </a:ext>
            </a:extLst>
          </p:cNvPr>
          <p:cNvCxnSpPr/>
          <p:nvPr/>
        </p:nvCxnSpPr>
        <p:spPr>
          <a:xfrm>
            <a:off x="5484166" y="2044810"/>
            <a:ext cx="0" cy="104105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54CA5CC-2945-4C53-9C2A-5CA9402F9AC4}"/>
              </a:ext>
            </a:extLst>
          </p:cNvPr>
          <p:cNvCxnSpPr/>
          <p:nvPr/>
        </p:nvCxnSpPr>
        <p:spPr>
          <a:xfrm>
            <a:off x="996734" y="4355721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BF51F04-AE93-4545-8218-927B60D48B7B}"/>
              </a:ext>
            </a:extLst>
          </p:cNvPr>
          <p:cNvCxnSpPr>
            <a:cxnSpLocks/>
          </p:cNvCxnSpPr>
          <p:nvPr/>
        </p:nvCxnSpPr>
        <p:spPr>
          <a:xfrm>
            <a:off x="1379086" y="4355721"/>
            <a:ext cx="0" cy="17389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2B2F1722-0511-47E5-9CC4-2C6CC3D8B5D6}"/>
              </a:ext>
            </a:extLst>
          </p:cNvPr>
          <p:cNvCxnSpPr/>
          <p:nvPr/>
        </p:nvCxnSpPr>
        <p:spPr>
          <a:xfrm>
            <a:off x="4365153" y="4366627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7F170EC4-EC87-411E-8D8C-CCCDBFFA57E9}"/>
              </a:ext>
            </a:extLst>
          </p:cNvPr>
          <p:cNvCxnSpPr/>
          <p:nvPr/>
        </p:nvCxnSpPr>
        <p:spPr>
          <a:xfrm>
            <a:off x="4736448" y="4369719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68590068-5E3F-4215-87BC-2493F018CC78}"/>
              </a:ext>
            </a:extLst>
          </p:cNvPr>
          <p:cNvCxnSpPr/>
          <p:nvPr/>
        </p:nvCxnSpPr>
        <p:spPr>
          <a:xfrm>
            <a:off x="5853751" y="3097552"/>
            <a:ext cx="0" cy="172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1FAC0B01-5490-47DE-A3CE-DE4E27F9CBA5}"/>
              </a:ext>
            </a:extLst>
          </p:cNvPr>
          <p:cNvCxnSpPr/>
          <p:nvPr/>
        </p:nvCxnSpPr>
        <p:spPr>
          <a:xfrm>
            <a:off x="5498477" y="3480816"/>
            <a:ext cx="0" cy="1332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70D139D8-AA9F-4BFE-B1F1-74C19877EDFC}"/>
              </a:ext>
            </a:extLst>
          </p:cNvPr>
          <p:cNvCxnSpPr/>
          <p:nvPr/>
        </p:nvCxnSpPr>
        <p:spPr>
          <a:xfrm>
            <a:off x="2531654" y="4366627"/>
            <a:ext cx="0" cy="46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6C456C0-BE33-47B7-9FE8-A1982B3474FF}"/>
              </a:ext>
            </a:extLst>
          </p:cNvPr>
          <p:cNvCxnSpPr/>
          <p:nvPr/>
        </p:nvCxnSpPr>
        <p:spPr>
          <a:xfrm>
            <a:off x="2185047" y="4366627"/>
            <a:ext cx="0" cy="46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534A446D-44B5-400A-9DCB-326685D6E05B}"/>
              </a:ext>
            </a:extLst>
          </p:cNvPr>
          <p:cNvCxnSpPr/>
          <p:nvPr/>
        </p:nvCxnSpPr>
        <p:spPr>
          <a:xfrm>
            <a:off x="988345" y="6079552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16BACC9-4678-4012-9AFD-790844BAD5F6}"/>
              </a:ext>
            </a:extLst>
          </p:cNvPr>
          <p:cNvCxnSpPr/>
          <p:nvPr/>
        </p:nvCxnSpPr>
        <p:spPr>
          <a:xfrm>
            <a:off x="2160303" y="4825170"/>
            <a:ext cx="3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F2B41A3-AE28-4C6B-AC48-6FC366323210}"/>
              </a:ext>
            </a:extLst>
          </p:cNvPr>
          <p:cNvCxnSpPr/>
          <p:nvPr/>
        </p:nvCxnSpPr>
        <p:spPr>
          <a:xfrm>
            <a:off x="5475777" y="4812816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0F07A66-4146-415E-AD8B-EB91A82E666A}"/>
              </a:ext>
            </a:extLst>
          </p:cNvPr>
          <p:cNvCxnSpPr/>
          <p:nvPr/>
        </p:nvCxnSpPr>
        <p:spPr>
          <a:xfrm>
            <a:off x="4365153" y="6078484"/>
            <a:ext cx="39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星: 5 pt 45">
            <a:extLst>
              <a:ext uri="{FF2B5EF4-FFF2-40B4-BE49-F238E27FC236}">
                <a16:creationId xmlns:a16="http://schemas.microsoft.com/office/drawing/2014/main" id="{21E1905D-77A5-4779-945D-0EC4387618A7}"/>
              </a:ext>
            </a:extLst>
          </p:cNvPr>
          <p:cNvSpPr/>
          <p:nvPr/>
        </p:nvSpPr>
        <p:spPr>
          <a:xfrm rot="19452579" flipH="1" flipV="1">
            <a:off x="2034792" y="664902"/>
            <a:ext cx="175432" cy="163646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BE9FF6F8-7CCB-438C-B4A6-D3AAA69C179E}"/>
              </a:ext>
            </a:extLst>
          </p:cNvPr>
          <p:cNvCxnSpPr>
            <a:cxnSpLocks/>
          </p:cNvCxnSpPr>
          <p:nvPr/>
        </p:nvCxnSpPr>
        <p:spPr>
          <a:xfrm>
            <a:off x="2091777" y="735046"/>
            <a:ext cx="3780000" cy="172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83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111</Words>
  <Application>Microsoft Office PowerPoint</Application>
  <PresentationFormat>ワイド画面</PresentationFormat>
  <Paragraphs>41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ＭＳ ゴシック</vt:lpstr>
      <vt:lpstr>UD デジタル 教科書体 N-R</vt:lpstr>
      <vt:lpstr>游ゴシック</vt:lpstr>
      <vt:lpstr>游ゴシック Light</vt:lpstr>
      <vt:lpstr>Arial</vt:lpstr>
      <vt:lpstr>Office テーマ</vt:lpstr>
      <vt:lpstr>てんつなぎ（10まで） ひらがな（いす）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tamotamo0719@yahoo.co.jp</dc:creator>
  <cp:lastModifiedBy>三逵　梨那</cp:lastModifiedBy>
  <cp:revision>37</cp:revision>
  <cp:lastPrinted>2020-04-20T08:28:45Z</cp:lastPrinted>
  <dcterms:created xsi:type="dcterms:W3CDTF">2020-04-18T03:43:08Z</dcterms:created>
  <dcterms:modified xsi:type="dcterms:W3CDTF">2020-06-04T07:33:40Z</dcterms:modified>
</cp:coreProperties>
</file>