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6858000" cy="9906000" type="A4"/>
  <p:notesSz cx="6770688" cy="99028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7D1950-0FB4-0B86-5472-7D331D2EE724}" v="2" dt="2026-10-13T10:03:10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33754" cy="496644"/>
          </a:xfrm>
          <a:prstGeom prst="rect">
            <a:avLst/>
          </a:prstGeom>
        </p:spPr>
        <p:txBody>
          <a:bodyPr vert="horz" lIns="91017" tIns="45509" rIns="91017" bIns="455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357" y="0"/>
            <a:ext cx="2933754" cy="496644"/>
          </a:xfrm>
          <a:prstGeom prst="rect">
            <a:avLst/>
          </a:prstGeom>
        </p:spPr>
        <p:txBody>
          <a:bodyPr vert="horz" lIns="91017" tIns="45509" rIns="91017" bIns="45509" rtlCol="0"/>
          <a:lstStyle>
            <a:lvl1pPr algn="r">
              <a:defRPr sz="1200"/>
            </a:lvl1pPr>
          </a:lstStyle>
          <a:p>
            <a:fld id="{7CAC3477-DCB2-499D-A829-99A1EDA93AC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28850" y="1238250"/>
            <a:ext cx="231298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7" tIns="45509" rIns="91017" bIns="455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387" y="4765568"/>
            <a:ext cx="5415919" cy="3898812"/>
          </a:xfrm>
          <a:prstGeom prst="rect">
            <a:avLst/>
          </a:prstGeom>
        </p:spPr>
        <p:txBody>
          <a:bodyPr vert="horz" lIns="91017" tIns="45509" rIns="91017" bIns="455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06184"/>
            <a:ext cx="2933754" cy="496644"/>
          </a:xfrm>
          <a:prstGeom prst="rect">
            <a:avLst/>
          </a:prstGeom>
        </p:spPr>
        <p:txBody>
          <a:bodyPr vert="horz" lIns="91017" tIns="45509" rIns="91017" bIns="455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357" y="9406184"/>
            <a:ext cx="2933754" cy="496644"/>
          </a:xfrm>
          <a:prstGeom prst="rect">
            <a:avLst/>
          </a:prstGeom>
        </p:spPr>
        <p:txBody>
          <a:bodyPr vert="horz" lIns="91017" tIns="45509" rIns="91017" bIns="45509" rtlCol="0" anchor="b"/>
          <a:lstStyle>
            <a:lvl1pPr algn="r">
              <a:defRPr sz="1200"/>
            </a:lvl1pPr>
          </a:lstStyle>
          <a:p>
            <a:fld id="{443B637D-1E8B-48C0-A561-FEE601CDFF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369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78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26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81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567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38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6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60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30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78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87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FDFF9-F3FF-4CBD-98D2-16D4091234D9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3C5A5-811F-4DF9-A66A-498FE7E54F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312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3A07-CAE4-AA80-99CA-3C95409D2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>
            <a:extLst>
              <a:ext uri="{FF2B5EF4-FFF2-40B4-BE49-F238E27FC236}">
                <a16:creationId xmlns:a16="http://schemas.microsoft.com/office/drawing/2014/main" id="{5E09B848-700C-7FF6-D044-42F64B9D115F}"/>
              </a:ext>
            </a:extLst>
          </p:cNvPr>
          <p:cNvSpPr/>
          <p:nvPr/>
        </p:nvSpPr>
        <p:spPr>
          <a:xfrm>
            <a:off x="-8520" y="5110564"/>
            <a:ext cx="6856360" cy="4795436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日　　　　時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令和８年１２月５日（土）１０：００～１４：００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場　　　　所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武蔵浦和コミュニティセンター（サウスピア８階・９階）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主　　　　催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さいたま市消防局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参加消防本部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川口市消防局・上尾市消防本部・戸田市消防本部・県央広域消防本部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対　   象　  者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社会人、大学生、専門学生、高校生等（定員１５０名）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en-US" altLang="ja-JP" sz="1200" b="1" dirty="0">
                <a:solidFill>
                  <a:schemeClr val="bg1"/>
                </a:solidFill>
              </a:rPr>
              <a:t>【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内　　　　容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】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業務内容説明、各消防本部による特色紹介、質疑応答、職員とのフリートーク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endParaRPr kumimoji="1" lang="en-US" altLang="ja-JP" sz="1200" dirty="0">
              <a:solidFill>
                <a:schemeClr val="bg1"/>
              </a:solidFill>
            </a:endParaRPr>
          </a:p>
          <a:p>
            <a:r>
              <a:rPr kumimoji="1" lang="ja-JP" altLang="en-US" sz="1200" dirty="0">
                <a:solidFill>
                  <a:schemeClr val="bg1"/>
                </a:solidFill>
              </a:rPr>
              <a:t>　　　　</a:t>
            </a:r>
            <a:r>
              <a:rPr kumimoji="1" lang="ja-JP" alt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お申し込みはこちらから！！☞</a:t>
            </a:r>
            <a:endParaRPr kumimoji="1" lang="en-US" altLang="ja-JP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endParaRPr kumimoji="1" lang="en-US" altLang="ja-JP" sz="1200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200" dirty="0">
                <a:solidFill>
                  <a:schemeClr val="bg1"/>
                </a:solidFill>
              </a:rPr>
              <a:t>　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電話でも申込受付してます！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ja-JP" altLang="en-US" sz="1200" b="1" dirty="0">
                <a:solidFill>
                  <a:schemeClr val="bg1"/>
                </a:solidFill>
              </a:rPr>
              <a:t>　電話　０４８－８３３－７３８７（さいたま市消防局総務部消防職員課あて）</a:t>
            </a:r>
            <a:endParaRPr kumimoji="1" lang="en-US" altLang="ja-JP" sz="1200" b="1" dirty="0">
              <a:solidFill>
                <a:schemeClr val="bg1"/>
              </a:solidFill>
            </a:endParaRPr>
          </a:p>
          <a:p>
            <a:r>
              <a:rPr kumimoji="1" lang="ja-JP" altLang="en-US" sz="1200" b="1" dirty="0">
                <a:solidFill>
                  <a:schemeClr val="bg1"/>
                </a:solidFill>
              </a:rPr>
              <a:t>　</a:t>
            </a:r>
            <a:r>
              <a:rPr kumimoji="1" lang="en-US" altLang="ja-JP" sz="1200" b="1" dirty="0">
                <a:solidFill>
                  <a:schemeClr val="bg1"/>
                </a:solidFill>
              </a:rPr>
              <a:t>※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　令和８年１１月１日（日）から受付開始！</a:t>
            </a:r>
            <a:endParaRPr kumimoji="1" lang="en-US" altLang="ja-JP" sz="1200" b="1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E94EA58-4720-E177-12B2-FBB3A50CA546}"/>
              </a:ext>
            </a:extLst>
          </p:cNvPr>
          <p:cNvSpPr txBox="1"/>
          <p:nvPr/>
        </p:nvSpPr>
        <p:spPr>
          <a:xfrm>
            <a:off x="-89752" y="5396314"/>
            <a:ext cx="7037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ｺﾞｼｯｸM" panose="020B0609000000000000" pitchFamily="49" charset="-128"/>
                <a:ea typeface="HGｺﾞｼｯｸM" panose="020B0609000000000000" pitchFamily="49" charset="-128"/>
              </a:rPr>
              <a:t>埼玉県第１ブロック消防本部職業セミナー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DA2BA7D-39D4-A4D6-F6CF-8A29D616C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294"/>
          <a:stretch>
            <a:fillRect/>
          </a:stretch>
        </p:blipFill>
        <p:spPr>
          <a:xfrm>
            <a:off x="-253751" y="-139250"/>
            <a:ext cx="7111751" cy="553556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F18E2B7-F866-B9F7-5DE9-4FD3D4463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712" y="8678910"/>
            <a:ext cx="1066949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35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</TotalTime>
  <Words>141</Words>
  <Application>Microsoft Office PowerPoint</Application>
  <PresentationFormat>A4 210 x 297 mm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UDゴシック</vt:lpstr>
      <vt:lpstr>HGｺﾞｼｯｸM</vt:lpstr>
      <vt:lpstr>游ゴシック</vt:lpstr>
      <vt:lpstr>Arial</vt:lpstr>
      <vt:lpstr>Calibri</vt:lpstr>
      <vt:lpstr>Calibri Light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和沙　遼平</dc:creator>
  <cp:lastModifiedBy>さいたま市</cp:lastModifiedBy>
  <cp:revision>53</cp:revision>
  <cp:lastPrinted>2026-10-14T02:27:15Z</cp:lastPrinted>
  <dcterms:created xsi:type="dcterms:W3CDTF">2024-05-10T04:05:45Z</dcterms:created>
  <dcterms:modified xsi:type="dcterms:W3CDTF">2026-10-27T05:45:31Z</dcterms:modified>
</cp:coreProperties>
</file>