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6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7CAC3477-DCB2-499D-A829-99A1EDA93AC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39"/>
            <a:ext cx="5445125" cy="3913187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443B637D-1E8B-48C0-A561-FEE601CDF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6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78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78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8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26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56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6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3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DFF9-F3FF-4CBD-98D2-16D4091234D9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C5A5-811F-4DF9-A66A-498FE7E54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312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t="33043" r="25312" b="-572"/>
          <a:stretch/>
        </p:blipFill>
        <p:spPr>
          <a:xfrm>
            <a:off x="10160" y="13253"/>
            <a:ext cx="6844218" cy="984636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0" y="5593080"/>
            <a:ext cx="6856360" cy="431292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日　　　　時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令和７年１２月６日（土）１０：００</a:t>
            </a:r>
            <a:r>
              <a:rPr kumimoji="1" lang="ja-JP" altLang="en-US" sz="1200" b="1">
                <a:solidFill>
                  <a:schemeClr val="bg1"/>
                </a:solidFill>
              </a:rPr>
              <a:t>～１４：００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場　　　　所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武蔵浦和コミュニティセンター（サウスピア８階・９階）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主　　　　催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さいたま市消防局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参加消防本部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川口市消防局・上尾市消防本部・戸田市消防本部・県央広域消防本部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対　   象　  者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社会人、大学生、専門学生、高校生等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内　　　　容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業務内容説明、各消防本部による特色紹介、質疑応答、職員とのフリートーク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　　　　</a:t>
            </a:r>
            <a:r>
              <a:rPr kumimoji="1"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お申し込みはこちらから！！☞</a:t>
            </a:r>
            <a:endParaRPr kumimoji="1" lang="en-US" altLang="ja-JP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　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電話でも申込受付してます！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　電話　０４８－８３３－７３８７（さいたま市消防局総務部消防職員課あて）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　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　申込期間　令和７年１１月１日（土）～１２月１日（月）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90572" y="5753704"/>
            <a:ext cx="703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埼玉県第１ブロック消防本部職業セミナー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BarCodeCtrl1" r:id="rId1" imgW="1052640" imgH="990720"/>
        </mc:Choice>
        <mc:Fallback>
          <p:control name="BarCodeCtrl1" r:id="rId1" imgW="1052640" imgH="990720">
            <p:pic>
              <p:nvPicPr>
                <p:cNvPr id="2" name="BarCodeCtrl1">
                  <a:extLst>
                    <a:ext uri="{FF2B5EF4-FFF2-40B4-BE49-F238E27FC236}">
                      <a16:creationId xmlns:a16="http://schemas.microsoft.com/office/drawing/2014/main" id="{CBB294F3-0FDB-A9B3-BF1C-C910DB81B9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95328" y="8629650"/>
                  <a:ext cx="1052512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6021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141</Words>
  <Application>Microsoft Office PowerPoint</Application>
  <PresentationFormat>A4 210 x 297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HGｺﾞｼｯｸM</vt:lpstr>
      <vt:lpstr>游ゴシック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和沙　遼平</dc:creator>
  <cp:lastModifiedBy>さいたま市</cp:lastModifiedBy>
  <cp:revision>41</cp:revision>
  <cp:lastPrinted>2025-10-07T01:59:55Z</cp:lastPrinted>
  <dcterms:created xsi:type="dcterms:W3CDTF">2024-05-10T04:05:45Z</dcterms:created>
  <dcterms:modified xsi:type="dcterms:W3CDTF">2025-10-09T05:18:46Z</dcterms:modified>
</cp:coreProperties>
</file>