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11"/>
  </p:notesMasterIdLst>
  <p:sldIdLst>
    <p:sldId id="256" r:id="rId3"/>
    <p:sldId id="257" r:id="rId4"/>
    <p:sldId id="258" r:id="rId5"/>
    <p:sldId id="259" r:id="rId6"/>
    <p:sldId id="260" r:id="rId7"/>
    <p:sldId id="261" r:id="rId8"/>
    <p:sldId id="262" r:id="rId9"/>
    <p:sldId id="263" r:id="rId10"/>
  </p:sldIdLst>
  <p:sldSz cx="9144000" cy="5143500" type="screen16x9"/>
  <p:notesSz cx="6858000" cy="9144000"/>
  <p:embeddedFontLst>
    <p:embeddedFont>
      <p:font typeface="Meiryo" panose="020B0604030504040204" pitchFamily="50" charset="-128"/>
      <p:regular r:id="rId12"/>
      <p:bold r:id="rId13"/>
      <p:italic r:id="rId14"/>
      <p:boldItalic r:id="rId15"/>
    </p:embeddedFont>
    <p:embeddedFont>
      <p:font typeface="Roboto" panose="02000000000000000000" pitchFamily="2" charset="0"/>
      <p:regular r:id="rId16"/>
      <p:bold r:id="rId17"/>
      <p:italic r:id="rId18"/>
      <p:boldItalic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940" y="5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Master" Target="slideMasters/slideMaster2.xml"/><Relationship Id="rId16" Type="http://schemas.openxmlformats.org/officeDocument/2006/relationships/font" Target="fonts/font5.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font" Target="fonts/font4.fntdata"/><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3.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33d6689b224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33d6689b224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36b5dbd6ba0_0_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6" name="Google Shape;106;g36b5dbd6ba0_0_10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36b5dbd6ba0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2" name="Google Shape;112;g36b5dbd6ba0_0_10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ja">
                <a:solidFill>
                  <a:schemeClr val="dk1"/>
                </a:solidFill>
              </a:rPr>
              <a:t>（テーマ性を評価するスライド）</a:t>
            </a:r>
            <a:endParaRPr>
              <a:solidFill>
                <a:schemeClr val="dk1"/>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36b5dbd6ba0_0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8" name="Google Shape;118;g36b5dbd6ba0_0_1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ja">
                <a:solidFill>
                  <a:schemeClr val="dk1"/>
                </a:solidFill>
              </a:rPr>
              <a:t>（さいたま愛を評価するスライド）</a:t>
            </a:r>
            <a:endParaRPr>
              <a:solidFill>
                <a:schemeClr val="dk1"/>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36b5dbd6ba0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4" name="Google Shape;124;g36b5dbd6ba0_0_1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ja"/>
              <a:t>（技術力を評価するスライド）</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36b5dbd6ba0_0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0" name="Google Shape;130;g36b5dbd6ba0_0_1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ja"/>
              <a:t>（独創性を評価するスライド）</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36b5dbd6ba0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6" name="Google Shape;136;g36b5dbd6ba0_0_1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ja"/>
              <a:t>（作品完成度を評価するスライド）</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36b5dbd6ba0_0_1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2" name="Google Shape;142;g36b5dbd6ba0_0_1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7"/>
        <p:cNvGrpSpPr/>
        <p:nvPr/>
      </p:nvGrpSpPr>
      <p:grpSpPr>
        <a:xfrm>
          <a:off x="0" y="0"/>
          <a:ext cx="0" cy="0"/>
          <a:chOff x="0" y="0"/>
          <a:chExt cx="0" cy="0"/>
        </a:xfrm>
      </p:grpSpPr>
      <p:sp>
        <p:nvSpPr>
          <p:cNvPr id="58" name="Google Shape;58;p15"/>
          <p:cNvSpPr/>
          <p:nvPr/>
        </p:nvSpPr>
        <p:spPr>
          <a:xfrm>
            <a:off x="0" y="-7100"/>
            <a:ext cx="9144000" cy="5150700"/>
          </a:xfrm>
          <a:prstGeom prst="rect">
            <a:avLst/>
          </a:prstGeom>
          <a:solidFill>
            <a:srgbClr val="43434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 name="Google Shape;59;p15"/>
          <p:cNvSpPr/>
          <p:nvPr/>
        </p:nvSpPr>
        <p:spPr>
          <a:xfrm>
            <a:off x="325900" y="836000"/>
            <a:ext cx="8508600" cy="4116300"/>
          </a:xfrm>
          <a:prstGeom prst="rect">
            <a:avLst/>
          </a:prstGeom>
          <a:solidFill>
            <a:schemeClr val="l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 name="Google Shape;60;p15"/>
          <p:cNvSpPr txBox="1">
            <a:spLocks noGrp="1"/>
          </p:cNvSpPr>
          <p:nvPr>
            <p:ph type="sldNum" idx="12"/>
          </p:nvPr>
        </p:nvSpPr>
        <p:spPr>
          <a:xfrm>
            <a:off x="8279281" y="4656132"/>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
              <a:t>‹#›</a:t>
            </a:fld>
            <a:endParaRPr/>
          </a:p>
        </p:txBody>
      </p:sp>
      <p:pic>
        <p:nvPicPr>
          <p:cNvPr id="61" name="Google Shape;61;p15" title="SAITAMAMinecraft2025_logo_250605.png"/>
          <p:cNvPicPr preferRelativeResize="0"/>
          <p:nvPr/>
        </p:nvPicPr>
        <p:blipFill>
          <a:blip r:embed="rId2">
            <a:alphaModFix/>
          </a:blip>
          <a:stretch>
            <a:fillRect/>
          </a:stretch>
        </p:blipFill>
        <p:spPr>
          <a:xfrm>
            <a:off x="7504614" y="-7100"/>
            <a:ext cx="1639386" cy="84310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2"/>
        <p:cNvGrpSpPr/>
        <p:nvPr/>
      </p:nvGrpSpPr>
      <p:grpSpPr>
        <a:xfrm>
          <a:off x="0" y="0"/>
          <a:ext cx="0" cy="0"/>
          <a:chOff x="0" y="0"/>
          <a:chExt cx="0" cy="0"/>
        </a:xfrm>
      </p:grpSpPr>
      <p:sp>
        <p:nvSpPr>
          <p:cNvPr id="63" name="Google Shape;63;p1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Font typeface="Roboto"/>
              <a:buNone/>
              <a:defRPr>
                <a:latin typeface="Roboto"/>
                <a:ea typeface="Roboto"/>
                <a:cs typeface="Roboto"/>
                <a:sym typeface="Roboto"/>
              </a:defRPr>
            </a:lvl1pPr>
            <a:lvl2pPr lvl="1" algn="l">
              <a:lnSpc>
                <a:spcPct val="100000"/>
              </a:lnSpc>
              <a:spcBef>
                <a:spcPts val="0"/>
              </a:spcBef>
              <a:spcAft>
                <a:spcPts val="0"/>
              </a:spcAft>
              <a:buSzPts val="2800"/>
              <a:buFont typeface="Roboto"/>
              <a:buNone/>
              <a:defRPr>
                <a:latin typeface="Roboto"/>
                <a:ea typeface="Roboto"/>
                <a:cs typeface="Roboto"/>
                <a:sym typeface="Roboto"/>
              </a:defRPr>
            </a:lvl2pPr>
            <a:lvl3pPr lvl="2" algn="l">
              <a:lnSpc>
                <a:spcPct val="100000"/>
              </a:lnSpc>
              <a:spcBef>
                <a:spcPts val="0"/>
              </a:spcBef>
              <a:spcAft>
                <a:spcPts val="0"/>
              </a:spcAft>
              <a:buSzPts val="2800"/>
              <a:buFont typeface="Roboto"/>
              <a:buNone/>
              <a:defRPr>
                <a:latin typeface="Roboto"/>
                <a:ea typeface="Roboto"/>
                <a:cs typeface="Roboto"/>
                <a:sym typeface="Roboto"/>
              </a:defRPr>
            </a:lvl3pPr>
            <a:lvl4pPr lvl="3" algn="l">
              <a:lnSpc>
                <a:spcPct val="100000"/>
              </a:lnSpc>
              <a:spcBef>
                <a:spcPts val="0"/>
              </a:spcBef>
              <a:spcAft>
                <a:spcPts val="0"/>
              </a:spcAft>
              <a:buSzPts val="2800"/>
              <a:buFont typeface="Roboto"/>
              <a:buNone/>
              <a:defRPr>
                <a:latin typeface="Roboto"/>
                <a:ea typeface="Roboto"/>
                <a:cs typeface="Roboto"/>
                <a:sym typeface="Roboto"/>
              </a:defRPr>
            </a:lvl4pPr>
            <a:lvl5pPr lvl="4" algn="l">
              <a:lnSpc>
                <a:spcPct val="100000"/>
              </a:lnSpc>
              <a:spcBef>
                <a:spcPts val="0"/>
              </a:spcBef>
              <a:spcAft>
                <a:spcPts val="0"/>
              </a:spcAft>
              <a:buSzPts val="2800"/>
              <a:buFont typeface="Roboto"/>
              <a:buNone/>
              <a:defRPr>
                <a:latin typeface="Roboto"/>
                <a:ea typeface="Roboto"/>
                <a:cs typeface="Roboto"/>
                <a:sym typeface="Roboto"/>
              </a:defRPr>
            </a:lvl5pPr>
            <a:lvl6pPr lvl="5" algn="l">
              <a:lnSpc>
                <a:spcPct val="100000"/>
              </a:lnSpc>
              <a:spcBef>
                <a:spcPts val="0"/>
              </a:spcBef>
              <a:spcAft>
                <a:spcPts val="0"/>
              </a:spcAft>
              <a:buSzPts val="2800"/>
              <a:buFont typeface="Roboto"/>
              <a:buNone/>
              <a:defRPr>
                <a:latin typeface="Roboto"/>
                <a:ea typeface="Roboto"/>
                <a:cs typeface="Roboto"/>
                <a:sym typeface="Roboto"/>
              </a:defRPr>
            </a:lvl6pPr>
            <a:lvl7pPr lvl="6" algn="l">
              <a:lnSpc>
                <a:spcPct val="100000"/>
              </a:lnSpc>
              <a:spcBef>
                <a:spcPts val="0"/>
              </a:spcBef>
              <a:spcAft>
                <a:spcPts val="0"/>
              </a:spcAft>
              <a:buSzPts val="2800"/>
              <a:buFont typeface="Roboto"/>
              <a:buNone/>
              <a:defRPr>
                <a:latin typeface="Roboto"/>
                <a:ea typeface="Roboto"/>
                <a:cs typeface="Roboto"/>
                <a:sym typeface="Roboto"/>
              </a:defRPr>
            </a:lvl7pPr>
            <a:lvl8pPr lvl="7" algn="l">
              <a:lnSpc>
                <a:spcPct val="100000"/>
              </a:lnSpc>
              <a:spcBef>
                <a:spcPts val="0"/>
              </a:spcBef>
              <a:spcAft>
                <a:spcPts val="0"/>
              </a:spcAft>
              <a:buSzPts val="2800"/>
              <a:buFont typeface="Roboto"/>
              <a:buNone/>
              <a:defRPr>
                <a:latin typeface="Roboto"/>
                <a:ea typeface="Roboto"/>
                <a:cs typeface="Roboto"/>
                <a:sym typeface="Roboto"/>
              </a:defRPr>
            </a:lvl8pPr>
            <a:lvl9pPr lvl="8" algn="l">
              <a:lnSpc>
                <a:spcPct val="100000"/>
              </a:lnSpc>
              <a:spcBef>
                <a:spcPts val="0"/>
              </a:spcBef>
              <a:spcAft>
                <a:spcPts val="0"/>
              </a:spcAft>
              <a:buSzPts val="2800"/>
              <a:buFont typeface="Roboto"/>
              <a:buNone/>
              <a:defRPr>
                <a:latin typeface="Roboto"/>
                <a:ea typeface="Roboto"/>
                <a:cs typeface="Roboto"/>
                <a:sym typeface="Roboto"/>
              </a:defRPr>
            </a:lvl9pPr>
          </a:lstStyle>
          <a:p>
            <a:endParaRPr/>
          </a:p>
        </p:txBody>
      </p:sp>
      <p:sp>
        <p:nvSpPr>
          <p:cNvPr id="64" name="Google Shape;64;p1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Font typeface="Roboto"/>
              <a:buChar char="●"/>
              <a:defRPr>
                <a:latin typeface="Roboto"/>
                <a:ea typeface="Roboto"/>
                <a:cs typeface="Roboto"/>
                <a:sym typeface="Roboto"/>
              </a:defRPr>
            </a:lvl1pPr>
            <a:lvl2pPr marL="914400" lvl="1" indent="-317500" algn="l">
              <a:lnSpc>
                <a:spcPct val="115000"/>
              </a:lnSpc>
              <a:spcBef>
                <a:spcPts val="0"/>
              </a:spcBef>
              <a:spcAft>
                <a:spcPts val="0"/>
              </a:spcAft>
              <a:buSzPts val="1400"/>
              <a:buFont typeface="Roboto"/>
              <a:buChar char="○"/>
              <a:defRPr>
                <a:latin typeface="Roboto"/>
                <a:ea typeface="Roboto"/>
                <a:cs typeface="Roboto"/>
                <a:sym typeface="Roboto"/>
              </a:defRPr>
            </a:lvl2pPr>
            <a:lvl3pPr marL="1371600" lvl="2" indent="-317500" algn="l">
              <a:lnSpc>
                <a:spcPct val="115000"/>
              </a:lnSpc>
              <a:spcBef>
                <a:spcPts val="0"/>
              </a:spcBef>
              <a:spcAft>
                <a:spcPts val="0"/>
              </a:spcAft>
              <a:buSzPts val="1400"/>
              <a:buFont typeface="Roboto"/>
              <a:buChar char="■"/>
              <a:defRPr>
                <a:latin typeface="Roboto"/>
                <a:ea typeface="Roboto"/>
                <a:cs typeface="Roboto"/>
                <a:sym typeface="Roboto"/>
              </a:defRPr>
            </a:lvl3pPr>
            <a:lvl4pPr marL="1828800" lvl="3" indent="-317500" algn="l">
              <a:lnSpc>
                <a:spcPct val="115000"/>
              </a:lnSpc>
              <a:spcBef>
                <a:spcPts val="0"/>
              </a:spcBef>
              <a:spcAft>
                <a:spcPts val="0"/>
              </a:spcAft>
              <a:buSzPts val="1400"/>
              <a:buFont typeface="Roboto"/>
              <a:buChar char="●"/>
              <a:defRPr>
                <a:latin typeface="Roboto"/>
                <a:ea typeface="Roboto"/>
                <a:cs typeface="Roboto"/>
                <a:sym typeface="Roboto"/>
              </a:defRPr>
            </a:lvl4pPr>
            <a:lvl5pPr marL="2286000" lvl="4" indent="-317500" algn="l">
              <a:lnSpc>
                <a:spcPct val="115000"/>
              </a:lnSpc>
              <a:spcBef>
                <a:spcPts val="0"/>
              </a:spcBef>
              <a:spcAft>
                <a:spcPts val="0"/>
              </a:spcAft>
              <a:buSzPts val="1400"/>
              <a:buFont typeface="Roboto"/>
              <a:buChar char="○"/>
              <a:defRPr>
                <a:latin typeface="Roboto"/>
                <a:ea typeface="Roboto"/>
                <a:cs typeface="Roboto"/>
                <a:sym typeface="Roboto"/>
              </a:defRPr>
            </a:lvl5pPr>
            <a:lvl6pPr marL="2743200" lvl="5" indent="-317500" algn="l">
              <a:lnSpc>
                <a:spcPct val="115000"/>
              </a:lnSpc>
              <a:spcBef>
                <a:spcPts val="0"/>
              </a:spcBef>
              <a:spcAft>
                <a:spcPts val="0"/>
              </a:spcAft>
              <a:buSzPts val="1400"/>
              <a:buFont typeface="Roboto"/>
              <a:buChar char="■"/>
              <a:defRPr>
                <a:latin typeface="Roboto"/>
                <a:ea typeface="Roboto"/>
                <a:cs typeface="Roboto"/>
                <a:sym typeface="Roboto"/>
              </a:defRPr>
            </a:lvl6pPr>
            <a:lvl7pPr marL="3200400" lvl="6" indent="-317500" algn="l">
              <a:lnSpc>
                <a:spcPct val="115000"/>
              </a:lnSpc>
              <a:spcBef>
                <a:spcPts val="0"/>
              </a:spcBef>
              <a:spcAft>
                <a:spcPts val="0"/>
              </a:spcAft>
              <a:buSzPts val="1400"/>
              <a:buFont typeface="Roboto"/>
              <a:buChar char="●"/>
              <a:defRPr>
                <a:latin typeface="Roboto"/>
                <a:ea typeface="Roboto"/>
                <a:cs typeface="Roboto"/>
                <a:sym typeface="Roboto"/>
              </a:defRPr>
            </a:lvl7pPr>
            <a:lvl8pPr marL="3657600" lvl="7" indent="-317500" algn="l">
              <a:lnSpc>
                <a:spcPct val="115000"/>
              </a:lnSpc>
              <a:spcBef>
                <a:spcPts val="0"/>
              </a:spcBef>
              <a:spcAft>
                <a:spcPts val="0"/>
              </a:spcAft>
              <a:buSzPts val="1400"/>
              <a:buFont typeface="Roboto"/>
              <a:buChar char="○"/>
              <a:defRPr>
                <a:latin typeface="Roboto"/>
                <a:ea typeface="Roboto"/>
                <a:cs typeface="Roboto"/>
                <a:sym typeface="Roboto"/>
              </a:defRPr>
            </a:lvl8pPr>
            <a:lvl9pPr marL="4114800" lvl="8" indent="-317500" algn="l">
              <a:lnSpc>
                <a:spcPct val="115000"/>
              </a:lnSpc>
              <a:spcBef>
                <a:spcPts val="0"/>
              </a:spcBef>
              <a:spcAft>
                <a:spcPts val="0"/>
              </a:spcAft>
              <a:buSzPts val="1400"/>
              <a:buFont typeface="Roboto"/>
              <a:buChar char="■"/>
              <a:defRPr>
                <a:latin typeface="Roboto"/>
                <a:ea typeface="Roboto"/>
                <a:cs typeface="Roboto"/>
                <a:sym typeface="Roboto"/>
              </a:defRPr>
            </a:lvl9pPr>
          </a:lstStyle>
          <a:p>
            <a:endParaRPr/>
          </a:p>
        </p:txBody>
      </p:sp>
      <p:sp>
        <p:nvSpPr>
          <p:cNvPr id="65" name="Google Shape;65;p1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6"/>
        <p:cNvGrpSpPr/>
        <p:nvPr/>
      </p:nvGrpSpPr>
      <p:grpSpPr>
        <a:xfrm>
          <a:off x="0" y="0"/>
          <a:ext cx="0" cy="0"/>
          <a:chOff x="0" y="0"/>
          <a:chExt cx="0" cy="0"/>
        </a:xfrm>
      </p:grpSpPr>
      <p:sp>
        <p:nvSpPr>
          <p:cNvPr id="67" name="Google Shape;67;p1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Font typeface="Roboto"/>
              <a:buNone/>
              <a:defRPr>
                <a:latin typeface="Roboto"/>
                <a:ea typeface="Roboto"/>
                <a:cs typeface="Roboto"/>
                <a:sym typeface="Roboto"/>
              </a:defRPr>
            </a:lvl1pPr>
            <a:lvl2pPr lvl="1" algn="l">
              <a:lnSpc>
                <a:spcPct val="100000"/>
              </a:lnSpc>
              <a:spcBef>
                <a:spcPts val="0"/>
              </a:spcBef>
              <a:spcAft>
                <a:spcPts val="0"/>
              </a:spcAft>
              <a:buSzPts val="2800"/>
              <a:buFont typeface="Roboto"/>
              <a:buNone/>
              <a:defRPr>
                <a:latin typeface="Roboto"/>
                <a:ea typeface="Roboto"/>
                <a:cs typeface="Roboto"/>
                <a:sym typeface="Roboto"/>
              </a:defRPr>
            </a:lvl2pPr>
            <a:lvl3pPr lvl="2" algn="l">
              <a:lnSpc>
                <a:spcPct val="100000"/>
              </a:lnSpc>
              <a:spcBef>
                <a:spcPts val="0"/>
              </a:spcBef>
              <a:spcAft>
                <a:spcPts val="0"/>
              </a:spcAft>
              <a:buSzPts val="2800"/>
              <a:buFont typeface="Roboto"/>
              <a:buNone/>
              <a:defRPr>
                <a:latin typeface="Roboto"/>
                <a:ea typeface="Roboto"/>
                <a:cs typeface="Roboto"/>
                <a:sym typeface="Roboto"/>
              </a:defRPr>
            </a:lvl3pPr>
            <a:lvl4pPr lvl="3" algn="l">
              <a:lnSpc>
                <a:spcPct val="100000"/>
              </a:lnSpc>
              <a:spcBef>
                <a:spcPts val="0"/>
              </a:spcBef>
              <a:spcAft>
                <a:spcPts val="0"/>
              </a:spcAft>
              <a:buSzPts val="2800"/>
              <a:buFont typeface="Roboto"/>
              <a:buNone/>
              <a:defRPr>
                <a:latin typeface="Roboto"/>
                <a:ea typeface="Roboto"/>
                <a:cs typeface="Roboto"/>
                <a:sym typeface="Roboto"/>
              </a:defRPr>
            </a:lvl4pPr>
            <a:lvl5pPr lvl="4" algn="l">
              <a:lnSpc>
                <a:spcPct val="100000"/>
              </a:lnSpc>
              <a:spcBef>
                <a:spcPts val="0"/>
              </a:spcBef>
              <a:spcAft>
                <a:spcPts val="0"/>
              </a:spcAft>
              <a:buSzPts val="2800"/>
              <a:buFont typeface="Roboto"/>
              <a:buNone/>
              <a:defRPr>
                <a:latin typeface="Roboto"/>
                <a:ea typeface="Roboto"/>
                <a:cs typeface="Roboto"/>
                <a:sym typeface="Roboto"/>
              </a:defRPr>
            </a:lvl5pPr>
            <a:lvl6pPr lvl="5" algn="l">
              <a:lnSpc>
                <a:spcPct val="100000"/>
              </a:lnSpc>
              <a:spcBef>
                <a:spcPts val="0"/>
              </a:spcBef>
              <a:spcAft>
                <a:spcPts val="0"/>
              </a:spcAft>
              <a:buSzPts val="2800"/>
              <a:buFont typeface="Roboto"/>
              <a:buNone/>
              <a:defRPr>
                <a:latin typeface="Roboto"/>
                <a:ea typeface="Roboto"/>
                <a:cs typeface="Roboto"/>
                <a:sym typeface="Roboto"/>
              </a:defRPr>
            </a:lvl6pPr>
            <a:lvl7pPr lvl="6" algn="l">
              <a:lnSpc>
                <a:spcPct val="100000"/>
              </a:lnSpc>
              <a:spcBef>
                <a:spcPts val="0"/>
              </a:spcBef>
              <a:spcAft>
                <a:spcPts val="0"/>
              </a:spcAft>
              <a:buSzPts val="2800"/>
              <a:buFont typeface="Roboto"/>
              <a:buNone/>
              <a:defRPr>
                <a:latin typeface="Roboto"/>
                <a:ea typeface="Roboto"/>
                <a:cs typeface="Roboto"/>
                <a:sym typeface="Roboto"/>
              </a:defRPr>
            </a:lvl7pPr>
            <a:lvl8pPr lvl="7" algn="l">
              <a:lnSpc>
                <a:spcPct val="100000"/>
              </a:lnSpc>
              <a:spcBef>
                <a:spcPts val="0"/>
              </a:spcBef>
              <a:spcAft>
                <a:spcPts val="0"/>
              </a:spcAft>
              <a:buSzPts val="2800"/>
              <a:buFont typeface="Roboto"/>
              <a:buNone/>
              <a:defRPr>
                <a:latin typeface="Roboto"/>
                <a:ea typeface="Roboto"/>
                <a:cs typeface="Roboto"/>
                <a:sym typeface="Roboto"/>
              </a:defRPr>
            </a:lvl8pPr>
            <a:lvl9pPr lvl="8" algn="l">
              <a:lnSpc>
                <a:spcPct val="100000"/>
              </a:lnSpc>
              <a:spcBef>
                <a:spcPts val="0"/>
              </a:spcBef>
              <a:spcAft>
                <a:spcPts val="0"/>
              </a:spcAft>
              <a:buSzPts val="2800"/>
              <a:buFont typeface="Roboto"/>
              <a:buNone/>
              <a:defRPr>
                <a:latin typeface="Roboto"/>
                <a:ea typeface="Roboto"/>
                <a:cs typeface="Roboto"/>
                <a:sym typeface="Roboto"/>
              </a:defRPr>
            </a:lvl9pPr>
          </a:lstStyle>
          <a:p>
            <a:endParaRPr/>
          </a:p>
        </p:txBody>
      </p:sp>
      <p:sp>
        <p:nvSpPr>
          <p:cNvPr id="68" name="Google Shape;68;p17"/>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Font typeface="Roboto"/>
              <a:buChar char="●"/>
              <a:defRPr sz="1400">
                <a:latin typeface="Roboto"/>
                <a:ea typeface="Roboto"/>
                <a:cs typeface="Roboto"/>
                <a:sym typeface="Roboto"/>
              </a:defRPr>
            </a:lvl1pPr>
            <a:lvl2pPr marL="914400" lvl="1" indent="-304800" algn="l">
              <a:lnSpc>
                <a:spcPct val="115000"/>
              </a:lnSpc>
              <a:spcBef>
                <a:spcPts val="0"/>
              </a:spcBef>
              <a:spcAft>
                <a:spcPts val="0"/>
              </a:spcAft>
              <a:buSzPts val="1200"/>
              <a:buFont typeface="Roboto"/>
              <a:buChar char="○"/>
              <a:defRPr sz="1200">
                <a:latin typeface="Roboto"/>
                <a:ea typeface="Roboto"/>
                <a:cs typeface="Roboto"/>
                <a:sym typeface="Roboto"/>
              </a:defRPr>
            </a:lvl2pPr>
            <a:lvl3pPr marL="1371600" lvl="2" indent="-304800" algn="l">
              <a:lnSpc>
                <a:spcPct val="115000"/>
              </a:lnSpc>
              <a:spcBef>
                <a:spcPts val="0"/>
              </a:spcBef>
              <a:spcAft>
                <a:spcPts val="0"/>
              </a:spcAft>
              <a:buSzPts val="1200"/>
              <a:buFont typeface="Roboto"/>
              <a:buChar char="■"/>
              <a:defRPr sz="1200">
                <a:latin typeface="Roboto"/>
                <a:ea typeface="Roboto"/>
                <a:cs typeface="Roboto"/>
                <a:sym typeface="Roboto"/>
              </a:defRPr>
            </a:lvl3pPr>
            <a:lvl4pPr marL="1828800" lvl="3" indent="-304800" algn="l">
              <a:lnSpc>
                <a:spcPct val="115000"/>
              </a:lnSpc>
              <a:spcBef>
                <a:spcPts val="0"/>
              </a:spcBef>
              <a:spcAft>
                <a:spcPts val="0"/>
              </a:spcAft>
              <a:buSzPts val="1200"/>
              <a:buFont typeface="Roboto"/>
              <a:buChar char="●"/>
              <a:defRPr sz="1200">
                <a:latin typeface="Roboto"/>
                <a:ea typeface="Roboto"/>
                <a:cs typeface="Roboto"/>
                <a:sym typeface="Roboto"/>
              </a:defRPr>
            </a:lvl4pPr>
            <a:lvl5pPr marL="2286000" lvl="4" indent="-304800" algn="l">
              <a:lnSpc>
                <a:spcPct val="115000"/>
              </a:lnSpc>
              <a:spcBef>
                <a:spcPts val="0"/>
              </a:spcBef>
              <a:spcAft>
                <a:spcPts val="0"/>
              </a:spcAft>
              <a:buSzPts val="1200"/>
              <a:buFont typeface="Roboto"/>
              <a:buChar char="○"/>
              <a:defRPr sz="1200">
                <a:latin typeface="Roboto"/>
                <a:ea typeface="Roboto"/>
                <a:cs typeface="Roboto"/>
                <a:sym typeface="Roboto"/>
              </a:defRPr>
            </a:lvl5pPr>
            <a:lvl6pPr marL="2743200" lvl="5" indent="-304800" algn="l">
              <a:lnSpc>
                <a:spcPct val="115000"/>
              </a:lnSpc>
              <a:spcBef>
                <a:spcPts val="0"/>
              </a:spcBef>
              <a:spcAft>
                <a:spcPts val="0"/>
              </a:spcAft>
              <a:buSzPts val="1200"/>
              <a:buFont typeface="Roboto"/>
              <a:buChar char="■"/>
              <a:defRPr sz="1200">
                <a:latin typeface="Roboto"/>
                <a:ea typeface="Roboto"/>
                <a:cs typeface="Roboto"/>
                <a:sym typeface="Roboto"/>
              </a:defRPr>
            </a:lvl6pPr>
            <a:lvl7pPr marL="3200400" lvl="6" indent="-304800" algn="l">
              <a:lnSpc>
                <a:spcPct val="115000"/>
              </a:lnSpc>
              <a:spcBef>
                <a:spcPts val="0"/>
              </a:spcBef>
              <a:spcAft>
                <a:spcPts val="0"/>
              </a:spcAft>
              <a:buSzPts val="1200"/>
              <a:buFont typeface="Roboto"/>
              <a:buChar char="●"/>
              <a:defRPr sz="1200">
                <a:latin typeface="Roboto"/>
                <a:ea typeface="Roboto"/>
                <a:cs typeface="Roboto"/>
                <a:sym typeface="Roboto"/>
              </a:defRPr>
            </a:lvl7pPr>
            <a:lvl8pPr marL="3657600" lvl="7" indent="-304800" algn="l">
              <a:lnSpc>
                <a:spcPct val="115000"/>
              </a:lnSpc>
              <a:spcBef>
                <a:spcPts val="0"/>
              </a:spcBef>
              <a:spcAft>
                <a:spcPts val="0"/>
              </a:spcAft>
              <a:buSzPts val="1200"/>
              <a:buFont typeface="Roboto"/>
              <a:buChar char="○"/>
              <a:defRPr sz="1200">
                <a:latin typeface="Roboto"/>
                <a:ea typeface="Roboto"/>
                <a:cs typeface="Roboto"/>
                <a:sym typeface="Roboto"/>
              </a:defRPr>
            </a:lvl8pPr>
            <a:lvl9pPr marL="4114800" lvl="8" indent="-304800" algn="l">
              <a:lnSpc>
                <a:spcPct val="115000"/>
              </a:lnSpc>
              <a:spcBef>
                <a:spcPts val="0"/>
              </a:spcBef>
              <a:spcAft>
                <a:spcPts val="0"/>
              </a:spcAft>
              <a:buSzPts val="1200"/>
              <a:buFont typeface="Roboto"/>
              <a:buChar char="■"/>
              <a:defRPr sz="1200">
                <a:latin typeface="Roboto"/>
                <a:ea typeface="Roboto"/>
                <a:cs typeface="Roboto"/>
                <a:sym typeface="Roboto"/>
              </a:defRPr>
            </a:lvl9pPr>
          </a:lstStyle>
          <a:p>
            <a:endParaRPr/>
          </a:p>
        </p:txBody>
      </p:sp>
      <p:sp>
        <p:nvSpPr>
          <p:cNvPr id="69" name="Google Shape;69;p17"/>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Font typeface="Roboto"/>
              <a:buChar char="●"/>
              <a:defRPr sz="1400">
                <a:latin typeface="Roboto"/>
                <a:ea typeface="Roboto"/>
                <a:cs typeface="Roboto"/>
                <a:sym typeface="Roboto"/>
              </a:defRPr>
            </a:lvl1pPr>
            <a:lvl2pPr marL="914400" lvl="1" indent="-304800" algn="l">
              <a:lnSpc>
                <a:spcPct val="115000"/>
              </a:lnSpc>
              <a:spcBef>
                <a:spcPts val="0"/>
              </a:spcBef>
              <a:spcAft>
                <a:spcPts val="0"/>
              </a:spcAft>
              <a:buSzPts val="1200"/>
              <a:buFont typeface="Roboto"/>
              <a:buChar char="○"/>
              <a:defRPr sz="1200">
                <a:latin typeface="Roboto"/>
                <a:ea typeface="Roboto"/>
                <a:cs typeface="Roboto"/>
                <a:sym typeface="Roboto"/>
              </a:defRPr>
            </a:lvl2pPr>
            <a:lvl3pPr marL="1371600" lvl="2" indent="-304800" algn="l">
              <a:lnSpc>
                <a:spcPct val="115000"/>
              </a:lnSpc>
              <a:spcBef>
                <a:spcPts val="0"/>
              </a:spcBef>
              <a:spcAft>
                <a:spcPts val="0"/>
              </a:spcAft>
              <a:buSzPts val="1200"/>
              <a:buFont typeface="Roboto"/>
              <a:buChar char="■"/>
              <a:defRPr sz="1200">
                <a:latin typeface="Roboto"/>
                <a:ea typeface="Roboto"/>
                <a:cs typeface="Roboto"/>
                <a:sym typeface="Roboto"/>
              </a:defRPr>
            </a:lvl3pPr>
            <a:lvl4pPr marL="1828800" lvl="3" indent="-304800" algn="l">
              <a:lnSpc>
                <a:spcPct val="115000"/>
              </a:lnSpc>
              <a:spcBef>
                <a:spcPts val="0"/>
              </a:spcBef>
              <a:spcAft>
                <a:spcPts val="0"/>
              </a:spcAft>
              <a:buSzPts val="1200"/>
              <a:buFont typeface="Roboto"/>
              <a:buChar char="●"/>
              <a:defRPr sz="1200">
                <a:latin typeface="Roboto"/>
                <a:ea typeface="Roboto"/>
                <a:cs typeface="Roboto"/>
                <a:sym typeface="Roboto"/>
              </a:defRPr>
            </a:lvl4pPr>
            <a:lvl5pPr marL="2286000" lvl="4" indent="-304800" algn="l">
              <a:lnSpc>
                <a:spcPct val="115000"/>
              </a:lnSpc>
              <a:spcBef>
                <a:spcPts val="0"/>
              </a:spcBef>
              <a:spcAft>
                <a:spcPts val="0"/>
              </a:spcAft>
              <a:buSzPts val="1200"/>
              <a:buFont typeface="Roboto"/>
              <a:buChar char="○"/>
              <a:defRPr sz="1200">
                <a:latin typeface="Roboto"/>
                <a:ea typeface="Roboto"/>
                <a:cs typeface="Roboto"/>
                <a:sym typeface="Roboto"/>
              </a:defRPr>
            </a:lvl5pPr>
            <a:lvl6pPr marL="2743200" lvl="5" indent="-304800" algn="l">
              <a:lnSpc>
                <a:spcPct val="115000"/>
              </a:lnSpc>
              <a:spcBef>
                <a:spcPts val="0"/>
              </a:spcBef>
              <a:spcAft>
                <a:spcPts val="0"/>
              </a:spcAft>
              <a:buSzPts val="1200"/>
              <a:buFont typeface="Roboto"/>
              <a:buChar char="■"/>
              <a:defRPr sz="1200">
                <a:latin typeface="Roboto"/>
                <a:ea typeface="Roboto"/>
                <a:cs typeface="Roboto"/>
                <a:sym typeface="Roboto"/>
              </a:defRPr>
            </a:lvl6pPr>
            <a:lvl7pPr marL="3200400" lvl="6" indent="-304800" algn="l">
              <a:lnSpc>
                <a:spcPct val="115000"/>
              </a:lnSpc>
              <a:spcBef>
                <a:spcPts val="0"/>
              </a:spcBef>
              <a:spcAft>
                <a:spcPts val="0"/>
              </a:spcAft>
              <a:buSzPts val="1200"/>
              <a:buFont typeface="Roboto"/>
              <a:buChar char="●"/>
              <a:defRPr sz="1200">
                <a:latin typeface="Roboto"/>
                <a:ea typeface="Roboto"/>
                <a:cs typeface="Roboto"/>
                <a:sym typeface="Roboto"/>
              </a:defRPr>
            </a:lvl7pPr>
            <a:lvl8pPr marL="3657600" lvl="7" indent="-304800" algn="l">
              <a:lnSpc>
                <a:spcPct val="115000"/>
              </a:lnSpc>
              <a:spcBef>
                <a:spcPts val="0"/>
              </a:spcBef>
              <a:spcAft>
                <a:spcPts val="0"/>
              </a:spcAft>
              <a:buSzPts val="1200"/>
              <a:buFont typeface="Roboto"/>
              <a:buChar char="○"/>
              <a:defRPr sz="1200">
                <a:latin typeface="Roboto"/>
                <a:ea typeface="Roboto"/>
                <a:cs typeface="Roboto"/>
                <a:sym typeface="Roboto"/>
              </a:defRPr>
            </a:lvl8pPr>
            <a:lvl9pPr marL="4114800" lvl="8" indent="-304800" algn="l">
              <a:lnSpc>
                <a:spcPct val="115000"/>
              </a:lnSpc>
              <a:spcBef>
                <a:spcPts val="0"/>
              </a:spcBef>
              <a:spcAft>
                <a:spcPts val="0"/>
              </a:spcAft>
              <a:buSzPts val="1200"/>
              <a:buFont typeface="Roboto"/>
              <a:buChar char="■"/>
              <a:defRPr sz="1200">
                <a:latin typeface="Roboto"/>
                <a:ea typeface="Roboto"/>
                <a:cs typeface="Roboto"/>
                <a:sym typeface="Roboto"/>
              </a:defRPr>
            </a:lvl9pPr>
          </a:lstStyle>
          <a:p>
            <a:endParaRPr/>
          </a:p>
        </p:txBody>
      </p:sp>
      <p:sp>
        <p:nvSpPr>
          <p:cNvPr id="70" name="Google Shape;70;p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1"/>
        <p:cNvGrpSpPr/>
        <p:nvPr/>
      </p:nvGrpSpPr>
      <p:grpSpPr>
        <a:xfrm>
          <a:off x="0" y="0"/>
          <a:ext cx="0" cy="0"/>
          <a:chOff x="0" y="0"/>
          <a:chExt cx="0" cy="0"/>
        </a:xfrm>
      </p:grpSpPr>
      <p:sp>
        <p:nvSpPr>
          <p:cNvPr id="72" name="Google Shape;72;p1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Font typeface="Roboto"/>
              <a:buNone/>
              <a:defRPr>
                <a:latin typeface="Roboto"/>
                <a:ea typeface="Roboto"/>
                <a:cs typeface="Roboto"/>
                <a:sym typeface="Roboto"/>
              </a:defRPr>
            </a:lvl1pPr>
            <a:lvl2pPr lvl="1" algn="l">
              <a:lnSpc>
                <a:spcPct val="100000"/>
              </a:lnSpc>
              <a:spcBef>
                <a:spcPts val="0"/>
              </a:spcBef>
              <a:spcAft>
                <a:spcPts val="0"/>
              </a:spcAft>
              <a:buSzPts val="2800"/>
              <a:buFont typeface="Roboto"/>
              <a:buNone/>
              <a:defRPr>
                <a:latin typeface="Roboto"/>
                <a:ea typeface="Roboto"/>
                <a:cs typeface="Roboto"/>
                <a:sym typeface="Roboto"/>
              </a:defRPr>
            </a:lvl2pPr>
            <a:lvl3pPr lvl="2" algn="l">
              <a:lnSpc>
                <a:spcPct val="100000"/>
              </a:lnSpc>
              <a:spcBef>
                <a:spcPts val="0"/>
              </a:spcBef>
              <a:spcAft>
                <a:spcPts val="0"/>
              </a:spcAft>
              <a:buSzPts val="2800"/>
              <a:buFont typeface="Roboto"/>
              <a:buNone/>
              <a:defRPr>
                <a:latin typeface="Roboto"/>
                <a:ea typeface="Roboto"/>
                <a:cs typeface="Roboto"/>
                <a:sym typeface="Roboto"/>
              </a:defRPr>
            </a:lvl3pPr>
            <a:lvl4pPr lvl="3" algn="l">
              <a:lnSpc>
                <a:spcPct val="100000"/>
              </a:lnSpc>
              <a:spcBef>
                <a:spcPts val="0"/>
              </a:spcBef>
              <a:spcAft>
                <a:spcPts val="0"/>
              </a:spcAft>
              <a:buSzPts val="2800"/>
              <a:buFont typeface="Roboto"/>
              <a:buNone/>
              <a:defRPr>
                <a:latin typeface="Roboto"/>
                <a:ea typeface="Roboto"/>
                <a:cs typeface="Roboto"/>
                <a:sym typeface="Roboto"/>
              </a:defRPr>
            </a:lvl4pPr>
            <a:lvl5pPr lvl="4" algn="l">
              <a:lnSpc>
                <a:spcPct val="100000"/>
              </a:lnSpc>
              <a:spcBef>
                <a:spcPts val="0"/>
              </a:spcBef>
              <a:spcAft>
                <a:spcPts val="0"/>
              </a:spcAft>
              <a:buSzPts val="2800"/>
              <a:buFont typeface="Roboto"/>
              <a:buNone/>
              <a:defRPr>
                <a:latin typeface="Roboto"/>
                <a:ea typeface="Roboto"/>
                <a:cs typeface="Roboto"/>
                <a:sym typeface="Roboto"/>
              </a:defRPr>
            </a:lvl5pPr>
            <a:lvl6pPr lvl="5" algn="l">
              <a:lnSpc>
                <a:spcPct val="100000"/>
              </a:lnSpc>
              <a:spcBef>
                <a:spcPts val="0"/>
              </a:spcBef>
              <a:spcAft>
                <a:spcPts val="0"/>
              </a:spcAft>
              <a:buSzPts val="2800"/>
              <a:buFont typeface="Roboto"/>
              <a:buNone/>
              <a:defRPr>
                <a:latin typeface="Roboto"/>
                <a:ea typeface="Roboto"/>
                <a:cs typeface="Roboto"/>
                <a:sym typeface="Roboto"/>
              </a:defRPr>
            </a:lvl6pPr>
            <a:lvl7pPr lvl="6" algn="l">
              <a:lnSpc>
                <a:spcPct val="100000"/>
              </a:lnSpc>
              <a:spcBef>
                <a:spcPts val="0"/>
              </a:spcBef>
              <a:spcAft>
                <a:spcPts val="0"/>
              </a:spcAft>
              <a:buSzPts val="2800"/>
              <a:buFont typeface="Roboto"/>
              <a:buNone/>
              <a:defRPr>
                <a:latin typeface="Roboto"/>
                <a:ea typeface="Roboto"/>
                <a:cs typeface="Roboto"/>
                <a:sym typeface="Roboto"/>
              </a:defRPr>
            </a:lvl7pPr>
            <a:lvl8pPr lvl="7" algn="l">
              <a:lnSpc>
                <a:spcPct val="100000"/>
              </a:lnSpc>
              <a:spcBef>
                <a:spcPts val="0"/>
              </a:spcBef>
              <a:spcAft>
                <a:spcPts val="0"/>
              </a:spcAft>
              <a:buSzPts val="2800"/>
              <a:buFont typeface="Roboto"/>
              <a:buNone/>
              <a:defRPr>
                <a:latin typeface="Roboto"/>
                <a:ea typeface="Roboto"/>
                <a:cs typeface="Roboto"/>
                <a:sym typeface="Roboto"/>
              </a:defRPr>
            </a:lvl8pPr>
            <a:lvl9pPr lvl="8" algn="l">
              <a:lnSpc>
                <a:spcPct val="100000"/>
              </a:lnSpc>
              <a:spcBef>
                <a:spcPts val="0"/>
              </a:spcBef>
              <a:spcAft>
                <a:spcPts val="0"/>
              </a:spcAft>
              <a:buSzPts val="2800"/>
              <a:buFont typeface="Roboto"/>
              <a:buNone/>
              <a:defRPr>
                <a:latin typeface="Roboto"/>
                <a:ea typeface="Roboto"/>
                <a:cs typeface="Roboto"/>
                <a:sym typeface="Roboto"/>
              </a:defRPr>
            </a:lvl9pPr>
          </a:lstStyle>
          <a:p>
            <a:endParaRPr/>
          </a:p>
        </p:txBody>
      </p:sp>
      <p:sp>
        <p:nvSpPr>
          <p:cNvPr id="73" name="Google Shape;73;p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4"/>
        <p:cNvGrpSpPr/>
        <p:nvPr/>
      </p:nvGrpSpPr>
      <p:grpSpPr>
        <a:xfrm>
          <a:off x="0" y="0"/>
          <a:ext cx="0" cy="0"/>
          <a:chOff x="0" y="0"/>
          <a:chExt cx="0" cy="0"/>
        </a:xfrm>
      </p:grpSpPr>
      <p:sp>
        <p:nvSpPr>
          <p:cNvPr id="75" name="Google Shape;75;p19"/>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Font typeface="Roboto"/>
              <a:buNone/>
              <a:defRPr sz="2400">
                <a:latin typeface="Roboto"/>
                <a:ea typeface="Roboto"/>
                <a:cs typeface="Roboto"/>
                <a:sym typeface="Roboto"/>
              </a:defRPr>
            </a:lvl1pPr>
            <a:lvl2pPr lvl="1" algn="l">
              <a:lnSpc>
                <a:spcPct val="100000"/>
              </a:lnSpc>
              <a:spcBef>
                <a:spcPts val="0"/>
              </a:spcBef>
              <a:spcAft>
                <a:spcPts val="0"/>
              </a:spcAft>
              <a:buSzPts val="2400"/>
              <a:buFont typeface="Roboto"/>
              <a:buNone/>
              <a:defRPr sz="2400">
                <a:latin typeface="Roboto"/>
                <a:ea typeface="Roboto"/>
                <a:cs typeface="Roboto"/>
                <a:sym typeface="Roboto"/>
              </a:defRPr>
            </a:lvl2pPr>
            <a:lvl3pPr lvl="2" algn="l">
              <a:lnSpc>
                <a:spcPct val="100000"/>
              </a:lnSpc>
              <a:spcBef>
                <a:spcPts val="0"/>
              </a:spcBef>
              <a:spcAft>
                <a:spcPts val="0"/>
              </a:spcAft>
              <a:buSzPts val="2400"/>
              <a:buFont typeface="Roboto"/>
              <a:buNone/>
              <a:defRPr sz="2400">
                <a:latin typeface="Roboto"/>
                <a:ea typeface="Roboto"/>
                <a:cs typeface="Roboto"/>
                <a:sym typeface="Roboto"/>
              </a:defRPr>
            </a:lvl3pPr>
            <a:lvl4pPr lvl="3" algn="l">
              <a:lnSpc>
                <a:spcPct val="100000"/>
              </a:lnSpc>
              <a:spcBef>
                <a:spcPts val="0"/>
              </a:spcBef>
              <a:spcAft>
                <a:spcPts val="0"/>
              </a:spcAft>
              <a:buSzPts val="2400"/>
              <a:buFont typeface="Roboto"/>
              <a:buNone/>
              <a:defRPr sz="2400">
                <a:latin typeface="Roboto"/>
                <a:ea typeface="Roboto"/>
                <a:cs typeface="Roboto"/>
                <a:sym typeface="Roboto"/>
              </a:defRPr>
            </a:lvl4pPr>
            <a:lvl5pPr lvl="4" algn="l">
              <a:lnSpc>
                <a:spcPct val="100000"/>
              </a:lnSpc>
              <a:spcBef>
                <a:spcPts val="0"/>
              </a:spcBef>
              <a:spcAft>
                <a:spcPts val="0"/>
              </a:spcAft>
              <a:buSzPts val="2400"/>
              <a:buFont typeface="Roboto"/>
              <a:buNone/>
              <a:defRPr sz="2400">
                <a:latin typeface="Roboto"/>
                <a:ea typeface="Roboto"/>
                <a:cs typeface="Roboto"/>
                <a:sym typeface="Roboto"/>
              </a:defRPr>
            </a:lvl5pPr>
            <a:lvl6pPr lvl="5" algn="l">
              <a:lnSpc>
                <a:spcPct val="100000"/>
              </a:lnSpc>
              <a:spcBef>
                <a:spcPts val="0"/>
              </a:spcBef>
              <a:spcAft>
                <a:spcPts val="0"/>
              </a:spcAft>
              <a:buSzPts val="2400"/>
              <a:buFont typeface="Roboto"/>
              <a:buNone/>
              <a:defRPr sz="2400">
                <a:latin typeface="Roboto"/>
                <a:ea typeface="Roboto"/>
                <a:cs typeface="Roboto"/>
                <a:sym typeface="Roboto"/>
              </a:defRPr>
            </a:lvl6pPr>
            <a:lvl7pPr lvl="6" algn="l">
              <a:lnSpc>
                <a:spcPct val="100000"/>
              </a:lnSpc>
              <a:spcBef>
                <a:spcPts val="0"/>
              </a:spcBef>
              <a:spcAft>
                <a:spcPts val="0"/>
              </a:spcAft>
              <a:buSzPts val="2400"/>
              <a:buFont typeface="Roboto"/>
              <a:buNone/>
              <a:defRPr sz="2400">
                <a:latin typeface="Roboto"/>
                <a:ea typeface="Roboto"/>
                <a:cs typeface="Roboto"/>
                <a:sym typeface="Roboto"/>
              </a:defRPr>
            </a:lvl7pPr>
            <a:lvl8pPr lvl="7" algn="l">
              <a:lnSpc>
                <a:spcPct val="100000"/>
              </a:lnSpc>
              <a:spcBef>
                <a:spcPts val="0"/>
              </a:spcBef>
              <a:spcAft>
                <a:spcPts val="0"/>
              </a:spcAft>
              <a:buSzPts val="2400"/>
              <a:buFont typeface="Roboto"/>
              <a:buNone/>
              <a:defRPr sz="2400">
                <a:latin typeface="Roboto"/>
                <a:ea typeface="Roboto"/>
                <a:cs typeface="Roboto"/>
                <a:sym typeface="Roboto"/>
              </a:defRPr>
            </a:lvl8pPr>
            <a:lvl9pPr lvl="8" algn="l">
              <a:lnSpc>
                <a:spcPct val="100000"/>
              </a:lnSpc>
              <a:spcBef>
                <a:spcPts val="0"/>
              </a:spcBef>
              <a:spcAft>
                <a:spcPts val="0"/>
              </a:spcAft>
              <a:buSzPts val="2400"/>
              <a:buFont typeface="Roboto"/>
              <a:buNone/>
              <a:defRPr sz="2400">
                <a:latin typeface="Roboto"/>
                <a:ea typeface="Roboto"/>
                <a:cs typeface="Roboto"/>
                <a:sym typeface="Roboto"/>
              </a:defRPr>
            </a:lvl9pPr>
          </a:lstStyle>
          <a:p>
            <a:endParaRPr/>
          </a:p>
        </p:txBody>
      </p:sp>
      <p:sp>
        <p:nvSpPr>
          <p:cNvPr id="76" name="Google Shape;76;p19"/>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Font typeface="Roboto"/>
              <a:buChar char="●"/>
              <a:defRPr sz="1200">
                <a:latin typeface="Roboto"/>
                <a:ea typeface="Roboto"/>
                <a:cs typeface="Roboto"/>
                <a:sym typeface="Roboto"/>
              </a:defRPr>
            </a:lvl1pPr>
            <a:lvl2pPr marL="914400" lvl="1" indent="-304800" algn="l">
              <a:lnSpc>
                <a:spcPct val="115000"/>
              </a:lnSpc>
              <a:spcBef>
                <a:spcPts val="0"/>
              </a:spcBef>
              <a:spcAft>
                <a:spcPts val="0"/>
              </a:spcAft>
              <a:buSzPts val="1200"/>
              <a:buFont typeface="Roboto"/>
              <a:buChar char="○"/>
              <a:defRPr sz="1200">
                <a:latin typeface="Roboto"/>
                <a:ea typeface="Roboto"/>
                <a:cs typeface="Roboto"/>
                <a:sym typeface="Roboto"/>
              </a:defRPr>
            </a:lvl2pPr>
            <a:lvl3pPr marL="1371600" lvl="2" indent="-304800" algn="l">
              <a:lnSpc>
                <a:spcPct val="115000"/>
              </a:lnSpc>
              <a:spcBef>
                <a:spcPts val="0"/>
              </a:spcBef>
              <a:spcAft>
                <a:spcPts val="0"/>
              </a:spcAft>
              <a:buSzPts val="1200"/>
              <a:buFont typeface="Roboto"/>
              <a:buChar char="■"/>
              <a:defRPr sz="1200">
                <a:latin typeface="Roboto"/>
                <a:ea typeface="Roboto"/>
                <a:cs typeface="Roboto"/>
                <a:sym typeface="Roboto"/>
              </a:defRPr>
            </a:lvl3pPr>
            <a:lvl4pPr marL="1828800" lvl="3" indent="-304800" algn="l">
              <a:lnSpc>
                <a:spcPct val="115000"/>
              </a:lnSpc>
              <a:spcBef>
                <a:spcPts val="0"/>
              </a:spcBef>
              <a:spcAft>
                <a:spcPts val="0"/>
              </a:spcAft>
              <a:buSzPts val="1200"/>
              <a:buFont typeface="Roboto"/>
              <a:buChar char="●"/>
              <a:defRPr sz="1200">
                <a:latin typeface="Roboto"/>
                <a:ea typeface="Roboto"/>
                <a:cs typeface="Roboto"/>
                <a:sym typeface="Roboto"/>
              </a:defRPr>
            </a:lvl4pPr>
            <a:lvl5pPr marL="2286000" lvl="4" indent="-304800" algn="l">
              <a:lnSpc>
                <a:spcPct val="115000"/>
              </a:lnSpc>
              <a:spcBef>
                <a:spcPts val="0"/>
              </a:spcBef>
              <a:spcAft>
                <a:spcPts val="0"/>
              </a:spcAft>
              <a:buSzPts val="1200"/>
              <a:buFont typeface="Roboto"/>
              <a:buChar char="○"/>
              <a:defRPr sz="1200">
                <a:latin typeface="Roboto"/>
                <a:ea typeface="Roboto"/>
                <a:cs typeface="Roboto"/>
                <a:sym typeface="Roboto"/>
              </a:defRPr>
            </a:lvl5pPr>
            <a:lvl6pPr marL="2743200" lvl="5" indent="-304800" algn="l">
              <a:lnSpc>
                <a:spcPct val="115000"/>
              </a:lnSpc>
              <a:spcBef>
                <a:spcPts val="0"/>
              </a:spcBef>
              <a:spcAft>
                <a:spcPts val="0"/>
              </a:spcAft>
              <a:buSzPts val="1200"/>
              <a:buFont typeface="Roboto"/>
              <a:buChar char="■"/>
              <a:defRPr sz="1200">
                <a:latin typeface="Roboto"/>
                <a:ea typeface="Roboto"/>
                <a:cs typeface="Roboto"/>
                <a:sym typeface="Roboto"/>
              </a:defRPr>
            </a:lvl6pPr>
            <a:lvl7pPr marL="3200400" lvl="6" indent="-304800" algn="l">
              <a:lnSpc>
                <a:spcPct val="115000"/>
              </a:lnSpc>
              <a:spcBef>
                <a:spcPts val="0"/>
              </a:spcBef>
              <a:spcAft>
                <a:spcPts val="0"/>
              </a:spcAft>
              <a:buSzPts val="1200"/>
              <a:buFont typeface="Roboto"/>
              <a:buChar char="●"/>
              <a:defRPr sz="1200">
                <a:latin typeface="Roboto"/>
                <a:ea typeface="Roboto"/>
                <a:cs typeface="Roboto"/>
                <a:sym typeface="Roboto"/>
              </a:defRPr>
            </a:lvl7pPr>
            <a:lvl8pPr marL="3657600" lvl="7" indent="-304800" algn="l">
              <a:lnSpc>
                <a:spcPct val="115000"/>
              </a:lnSpc>
              <a:spcBef>
                <a:spcPts val="0"/>
              </a:spcBef>
              <a:spcAft>
                <a:spcPts val="0"/>
              </a:spcAft>
              <a:buSzPts val="1200"/>
              <a:buFont typeface="Roboto"/>
              <a:buChar char="○"/>
              <a:defRPr sz="1200">
                <a:latin typeface="Roboto"/>
                <a:ea typeface="Roboto"/>
                <a:cs typeface="Roboto"/>
                <a:sym typeface="Roboto"/>
              </a:defRPr>
            </a:lvl8pPr>
            <a:lvl9pPr marL="4114800" lvl="8" indent="-304800" algn="l">
              <a:lnSpc>
                <a:spcPct val="115000"/>
              </a:lnSpc>
              <a:spcBef>
                <a:spcPts val="0"/>
              </a:spcBef>
              <a:spcAft>
                <a:spcPts val="0"/>
              </a:spcAft>
              <a:buSzPts val="1200"/>
              <a:buFont typeface="Roboto"/>
              <a:buChar char="■"/>
              <a:defRPr sz="1200">
                <a:latin typeface="Roboto"/>
                <a:ea typeface="Roboto"/>
                <a:cs typeface="Roboto"/>
                <a:sym typeface="Roboto"/>
              </a:defRPr>
            </a:lvl9pPr>
          </a:lstStyle>
          <a:p>
            <a:endParaRPr/>
          </a:p>
        </p:txBody>
      </p:sp>
      <p:sp>
        <p:nvSpPr>
          <p:cNvPr id="77" name="Google Shape;77;p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78"/>
        <p:cNvGrpSpPr/>
        <p:nvPr/>
      </p:nvGrpSpPr>
      <p:grpSpPr>
        <a:xfrm>
          <a:off x="0" y="0"/>
          <a:ext cx="0" cy="0"/>
          <a:chOff x="0" y="0"/>
          <a:chExt cx="0" cy="0"/>
        </a:xfrm>
      </p:grpSpPr>
      <p:sp>
        <p:nvSpPr>
          <p:cNvPr id="79" name="Google Shape;79;p20"/>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Font typeface="Roboto"/>
              <a:buNone/>
              <a:defRPr sz="4800">
                <a:latin typeface="Roboto"/>
                <a:ea typeface="Roboto"/>
                <a:cs typeface="Roboto"/>
                <a:sym typeface="Roboto"/>
              </a:defRPr>
            </a:lvl1pPr>
            <a:lvl2pPr lvl="1" algn="l">
              <a:lnSpc>
                <a:spcPct val="100000"/>
              </a:lnSpc>
              <a:spcBef>
                <a:spcPts val="0"/>
              </a:spcBef>
              <a:spcAft>
                <a:spcPts val="0"/>
              </a:spcAft>
              <a:buSzPts val="4800"/>
              <a:buFont typeface="Roboto"/>
              <a:buNone/>
              <a:defRPr sz="4800">
                <a:latin typeface="Roboto"/>
                <a:ea typeface="Roboto"/>
                <a:cs typeface="Roboto"/>
                <a:sym typeface="Roboto"/>
              </a:defRPr>
            </a:lvl2pPr>
            <a:lvl3pPr lvl="2" algn="l">
              <a:lnSpc>
                <a:spcPct val="100000"/>
              </a:lnSpc>
              <a:spcBef>
                <a:spcPts val="0"/>
              </a:spcBef>
              <a:spcAft>
                <a:spcPts val="0"/>
              </a:spcAft>
              <a:buSzPts val="4800"/>
              <a:buFont typeface="Roboto"/>
              <a:buNone/>
              <a:defRPr sz="4800">
                <a:latin typeface="Roboto"/>
                <a:ea typeface="Roboto"/>
                <a:cs typeface="Roboto"/>
                <a:sym typeface="Roboto"/>
              </a:defRPr>
            </a:lvl3pPr>
            <a:lvl4pPr lvl="3" algn="l">
              <a:lnSpc>
                <a:spcPct val="100000"/>
              </a:lnSpc>
              <a:spcBef>
                <a:spcPts val="0"/>
              </a:spcBef>
              <a:spcAft>
                <a:spcPts val="0"/>
              </a:spcAft>
              <a:buSzPts val="4800"/>
              <a:buFont typeface="Roboto"/>
              <a:buNone/>
              <a:defRPr sz="4800">
                <a:latin typeface="Roboto"/>
                <a:ea typeface="Roboto"/>
                <a:cs typeface="Roboto"/>
                <a:sym typeface="Roboto"/>
              </a:defRPr>
            </a:lvl4pPr>
            <a:lvl5pPr lvl="4" algn="l">
              <a:lnSpc>
                <a:spcPct val="100000"/>
              </a:lnSpc>
              <a:spcBef>
                <a:spcPts val="0"/>
              </a:spcBef>
              <a:spcAft>
                <a:spcPts val="0"/>
              </a:spcAft>
              <a:buSzPts val="4800"/>
              <a:buFont typeface="Roboto"/>
              <a:buNone/>
              <a:defRPr sz="4800">
                <a:latin typeface="Roboto"/>
                <a:ea typeface="Roboto"/>
                <a:cs typeface="Roboto"/>
                <a:sym typeface="Roboto"/>
              </a:defRPr>
            </a:lvl5pPr>
            <a:lvl6pPr lvl="5" algn="l">
              <a:lnSpc>
                <a:spcPct val="100000"/>
              </a:lnSpc>
              <a:spcBef>
                <a:spcPts val="0"/>
              </a:spcBef>
              <a:spcAft>
                <a:spcPts val="0"/>
              </a:spcAft>
              <a:buSzPts val="4800"/>
              <a:buFont typeface="Roboto"/>
              <a:buNone/>
              <a:defRPr sz="4800">
                <a:latin typeface="Roboto"/>
                <a:ea typeface="Roboto"/>
                <a:cs typeface="Roboto"/>
                <a:sym typeface="Roboto"/>
              </a:defRPr>
            </a:lvl6pPr>
            <a:lvl7pPr lvl="6" algn="l">
              <a:lnSpc>
                <a:spcPct val="100000"/>
              </a:lnSpc>
              <a:spcBef>
                <a:spcPts val="0"/>
              </a:spcBef>
              <a:spcAft>
                <a:spcPts val="0"/>
              </a:spcAft>
              <a:buSzPts val="4800"/>
              <a:buFont typeface="Roboto"/>
              <a:buNone/>
              <a:defRPr sz="4800">
                <a:latin typeface="Roboto"/>
                <a:ea typeface="Roboto"/>
                <a:cs typeface="Roboto"/>
                <a:sym typeface="Roboto"/>
              </a:defRPr>
            </a:lvl7pPr>
            <a:lvl8pPr lvl="7" algn="l">
              <a:lnSpc>
                <a:spcPct val="100000"/>
              </a:lnSpc>
              <a:spcBef>
                <a:spcPts val="0"/>
              </a:spcBef>
              <a:spcAft>
                <a:spcPts val="0"/>
              </a:spcAft>
              <a:buSzPts val="4800"/>
              <a:buFont typeface="Roboto"/>
              <a:buNone/>
              <a:defRPr sz="4800">
                <a:latin typeface="Roboto"/>
                <a:ea typeface="Roboto"/>
                <a:cs typeface="Roboto"/>
                <a:sym typeface="Roboto"/>
              </a:defRPr>
            </a:lvl8pPr>
            <a:lvl9pPr lvl="8" algn="l">
              <a:lnSpc>
                <a:spcPct val="100000"/>
              </a:lnSpc>
              <a:spcBef>
                <a:spcPts val="0"/>
              </a:spcBef>
              <a:spcAft>
                <a:spcPts val="0"/>
              </a:spcAft>
              <a:buSzPts val="4800"/>
              <a:buFont typeface="Roboto"/>
              <a:buNone/>
              <a:defRPr sz="4800">
                <a:latin typeface="Roboto"/>
                <a:ea typeface="Roboto"/>
                <a:cs typeface="Roboto"/>
                <a:sym typeface="Roboto"/>
              </a:defRPr>
            </a:lvl9pPr>
          </a:lstStyle>
          <a:p>
            <a:endParaRPr/>
          </a:p>
        </p:txBody>
      </p:sp>
      <p:sp>
        <p:nvSpPr>
          <p:cNvPr id="80" name="Google Shape;80;p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1"/>
        <p:cNvGrpSpPr/>
        <p:nvPr/>
      </p:nvGrpSpPr>
      <p:grpSpPr>
        <a:xfrm>
          <a:off x="0" y="0"/>
          <a:ext cx="0" cy="0"/>
          <a:chOff x="0" y="0"/>
          <a:chExt cx="0" cy="0"/>
        </a:xfrm>
      </p:grpSpPr>
      <p:sp>
        <p:nvSpPr>
          <p:cNvPr id="82" name="Google Shape;82;p21"/>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 name="Google Shape;83;p21"/>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Font typeface="Roboto"/>
              <a:buNone/>
              <a:defRPr sz="4200">
                <a:latin typeface="Roboto"/>
                <a:ea typeface="Roboto"/>
                <a:cs typeface="Roboto"/>
                <a:sym typeface="Roboto"/>
              </a:defRPr>
            </a:lvl1pPr>
            <a:lvl2pPr lvl="1" algn="ctr">
              <a:lnSpc>
                <a:spcPct val="100000"/>
              </a:lnSpc>
              <a:spcBef>
                <a:spcPts val="0"/>
              </a:spcBef>
              <a:spcAft>
                <a:spcPts val="0"/>
              </a:spcAft>
              <a:buSzPts val="4200"/>
              <a:buFont typeface="Roboto"/>
              <a:buNone/>
              <a:defRPr sz="4200">
                <a:latin typeface="Roboto"/>
                <a:ea typeface="Roboto"/>
                <a:cs typeface="Roboto"/>
                <a:sym typeface="Roboto"/>
              </a:defRPr>
            </a:lvl2pPr>
            <a:lvl3pPr lvl="2" algn="ctr">
              <a:lnSpc>
                <a:spcPct val="100000"/>
              </a:lnSpc>
              <a:spcBef>
                <a:spcPts val="0"/>
              </a:spcBef>
              <a:spcAft>
                <a:spcPts val="0"/>
              </a:spcAft>
              <a:buSzPts val="4200"/>
              <a:buFont typeface="Roboto"/>
              <a:buNone/>
              <a:defRPr sz="4200">
                <a:latin typeface="Roboto"/>
                <a:ea typeface="Roboto"/>
                <a:cs typeface="Roboto"/>
                <a:sym typeface="Roboto"/>
              </a:defRPr>
            </a:lvl3pPr>
            <a:lvl4pPr lvl="3" algn="ctr">
              <a:lnSpc>
                <a:spcPct val="100000"/>
              </a:lnSpc>
              <a:spcBef>
                <a:spcPts val="0"/>
              </a:spcBef>
              <a:spcAft>
                <a:spcPts val="0"/>
              </a:spcAft>
              <a:buSzPts val="4200"/>
              <a:buFont typeface="Roboto"/>
              <a:buNone/>
              <a:defRPr sz="4200">
                <a:latin typeface="Roboto"/>
                <a:ea typeface="Roboto"/>
                <a:cs typeface="Roboto"/>
                <a:sym typeface="Roboto"/>
              </a:defRPr>
            </a:lvl4pPr>
            <a:lvl5pPr lvl="4" algn="ctr">
              <a:lnSpc>
                <a:spcPct val="100000"/>
              </a:lnSpc>
              <a:spcBef>
                <a:spcPts val="0"/>
              </a:spcBef>
              <a:spcAft>
                <a:spcPts val="0"/>
              </a:spcAft>
              <a:buSzPts val="4200"/>
              <a:buFont typeface="Roboto"/>
              <a:buNone/>
              <a:defRPr sz="4200">
                <a:latin typeface="Roboto"/>
                <a:ea typeface="Roboto"/>
                <a:cs typeface="Roboto"/>
                <a:sym typeface="Roboto"/>
              </a:defRPr>
            </a:lvl5pPr>
            <a:lvl6pPr lvl="5" algn="ctr">
              <a:lnSpc>
                <a:spcPct val="100000"/>
              </a:lnSpc>
              <a:spcBef>
                <a:spcPts val="0"/>
              </a:spcBef>
              <a:spcAft>
                <a:spcPts val="0"/>
              </a:spcAft>
              <a:buSzPts val="4200"/>
              <a:buFont typeface="Roboto"/>
              <a:buNone/>
              <a:defRPr sz="4200">
                <a:latin typeface="Roboto"/>
                <a:ea typeface="Roboto"/>
                <a:cs typeface="Roboto"/>
                <a:sym typeface="Roboto"/>
              </a:defRPr>
            </a:lvl6pPr>
            <a:lvl7pPr lvl="6" algn="ctr">
              <a:lnSpc>
                <a:spcPct val="100000"/>
              </a:lnSpc>
              <a:spcBef>
                <a:spcPts val="0"/>
              </a:spcBef>
              <a:spcAft>
                <a:spcPts val="0"/>
              </a:spcAft>
              <a:buSzPts val="4200"/>
              <a:buFont typeface="Roboto"/>
              <a:buNone/>
              <a:defRPr sz="4200">
                <a:latin typeface="Roboto"/>
                <a:ea typeface="Roboto"/>
                <a:cs typeface="Roboto"/>
                <a:sym typeface="Roboto"/>
              </a:defRPr>
            </a:lvl7pPr>
            <a:lvl8pPr lvl="7" algn="ctr">
              <a:lnSpc>
                <a:spcPct val="100000"/>
              </a:lnSpc>
              <a:spcBef>
                <a:spcPts val="0"/>
              </a:spcBef>
              <a:spcAft>
                <a:spcPts val="0"/>
              </a:spcAft>
              <a:buSzPts val="4200"/>
              <a:buFont typeface="Roboto"/>
              <a:buNone/>
              <a:defRPr sz="4200">
                <a:latin typeface="Roboto"/>
                <a:ea typeface="Roboto"/>
                <a:cs typeface="Roboto"/>
                <a:sym typeface="Roboto"/>
              </a:defRPr>
            </a:lvl8pPr>
            <a:lvl9pPr lvl="8" algn="ctr">
              <a:lnSpc>
                <a:spcPct val="100000"/>
              </a:lnSpc>
              <a:spcBef>
                <a:spcPts val="0"/>
              </a:spcBef>
              <a:spcAft>
                <a:spcPts val="0"/>
              </a:spcAft>
              <a:buSzPts val="4200"/>
              <a:buFont typeface="Roboto"/>
              <a:buNone/>
              <a:defRPr sz="4200">
                <a:latin typeface="Roboto"/>
                <a:ea typeface="Roboto"/>
                <a:cs typeface="Roboto"/>
                <a:sym typeface="Roboto"/>
              </a:defRPr>
            </a:lvl9pPr>
          </a:lstStyle>
          <a:p>
            <a:endParaRPr/>
          </a:p>
        </p:txBody>
      </p:sp>
      <p:sp>
        <p:nvSpPr>
          <p:cNvPr id="84" name="Google Shape;84;p21"/>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Font typeface="Roboto"/>
              <a:buNone/>
              <a:defRPr sz="2100">
                <a:latin typeface="Roboto"/>
                <a:ea typeface="Roboto"/>
                <a:cs typeface="Roboto"/>
                <a:sym typeface="Roboto"/>
              </a:defRPr>
            </a:lvl1pPr>
            <a:lvl2pPr lvl="1" algn="ctr">
              <a:lnSpc>
                <a:spcPct val="100000"/>
              </a:lnSpc>
              <a:spcBef>
                <a:spcPts val="0"/>
              </a:spcBef>
              <a:spcAft>
                <a:spcPts val="0"/>
              </a:spcAft>
              <a:buSzPts val="2100"/>
              <a:buFont typeface="Roboto"/>
              <a:buNone/>
              <a:defRPr sz="2100">
                <a:latin typeface="Roboto"/>
                <a:ea typeface="Roboto"/>
                <a:cs typeface="Roboto"/>
                <a:sym typeface="Roboto"/>
              </a:defRPr>
            </a:lvl2pPr>
            <a:lvl3pPr lvl="2" algn="ctr">
              <a:lnSpc>
                <a:spcPct val="100000"/>
              </a:lnSpc>
              <a:spcBef>
                <a:spcPts val="0"/>
              </a:spcBef>
              <a:spcAft>
                <a:spcPts val="0"/>
              </a:spcAft>
              <a:buSzPts val="2100"/>
              <a:buFont typeface="Roboto"/>
              <a:buNone/>
              <a:defRPr sz="2100">
                <a:latin typeface="Roboto"/>
                <a:ea typeface="Roboto"/>
                <a:cs typeface="Roboto"/>
                <a:sym typeface="Roboto"/>
              </a:defRPr>
            </a:lvl3pPr>
            <a:lvl4pPr lvl="3" algn="ctr">
              <a:lnSpc>
                <a:spcPct val="100000"/>
              </a:lnSpc>
              <a:spcBef>
                <a:spcPts val="0"/>
              </a:spcBef>
              <a:spcAft>
                <a:spcPts val="0"/>
              </a:spcAft>
              <a:buSzPts val="2100"/>
              <a:buFont typeface="Roboto"/>
              <a:buNone/>
              <a:defRPr sz="2100">
                <a:latin typeface="Roboto"/>
                <a:ea typeface="Roboto"/>
                <a:cs typeface="Roboto"/>
                <a:sym typeface="Roboto"/>
              </a:defRPr>
            </a:lvl4pPr>
            <a:lvl5pPr lvl="4" algn="ctr">
              <a:lnSpc>
                <a:spcPct val="100000"/>
              </a:lnSpc>
              <a:spcBef>
                <a:spcPts val="0"/>
              </a:spcBef>
              <a:spcAft>
                <a:spcPts val="0"/>
              </a:spcAft>
              <a:buSzPts val="2100"/>
              <a:buFont typeface="Roboto"/>
              <a:buNone/>
              <a:defRPr sz="2100">
                <a:latin typeface="Roboto"/>
                <a:ea typeface="Roboto"/>
                <a:cs typeface="Roboto"/>
                <a:sym typeface="Roboto"/>
              </a:defRPr>
            </a:lvl5pPr>
            <a:lvl6pPr lvl="5" algn="ctr">
              <a:lnSpc>
                <a:spcPct val="100000"/>
              </a:lnSpc>
              <a:spcBef>
                <a:spcPts val="0"/>
              </a:spcBef>
              <a:spcAft>
                <a:spcPts val="0"/>
              </a:spcAft>
              <a:buSzPts val="2100"/>
              <a:buFont typeface="Roboto"/>
              <a:buNone/>
              <a:defRPr sz="2100">
                <a:latin typeface="Roboto"/>
                <a:ea typeface="Roboto"/>
                <a:cs typeface="Roboto"/>
                <a:sym typeface="Roboto"/>
              </a:defRPr>
            </a:lvl6pPr>
            <a:lvl7pPr lvl="6" algn="ctr">
              <a:lnSpc>
                <a:spcPct val="100000"/>
              </a:lnSpc>
              <a:spcBef>
                <a:spcPts val="0"/>
              </a:spcBef>
              <a:spcAft>
                <a:spcPts val="0"/>
              </a:spcAft>
              <a:buSzPts val="2100"/>
              <a:buFont typeface="Roboto"/>
              <a:buNone/>
              <a:defRPr sz="2100">
                <a:latin typeface="Roboto"/>
                <a:ea typeface="Roboto"/>
                <a:cs typeface="Roboto"/>
                <a:sym typeface="Roboto"/>
              </a:defRPr>
            </a:lvl7pPr>
            <a:lvl8pPr lvl="7" algn="ctr">
              <a:lnSpc>
                <a:spcPct val="100000"/>
              </a:lnSpc>
              <a:spcBef>
                <a:spcPts val="0"/>
              </a:spcBef>
              <a:spcAft>
                <a:spcPts val="0"/>
              </a:spcAft>
              <a:buSzPts val="2100"/>
              <a:buFont typeface="Roboto"/>
              <a:buNone/>
              <a:defRPr sz="2100">
                <a:latin typeface="Roboto"/>
                <a:ea typeface="Roboto"/>
                <a:cs typeface="Roboto"/>
                <a:sym typeface="Roboto"/>
              </a:defRPr>
            </a:lvl8pPr>
            <a:lvl9pPr lvl="8" algn="ctr">
              <a:lnSpc>
                <a:spcPct val="100000"/>
              </a:lnSpc>
              <a:spcBef>
                <a:spcPts val="0"/>
              </a:spcBef>
              <a:spcAft>
                <a:spcPts val="0"/>
              </a:spcAft>
              <a:buSzPts val="2100"/>
              <a:buFont typeface="Roboto"/>
              <a:buNone/>
              <a:defRPr sz="2100">
                <a:latin typeface="Roboto"/>
                <a:ea typeface="Roboto"/>
                <a:cs typeface="Roboto"/>
                <a:sym typeface="Roboto"/>
              </a:defRPr>
            </a:lvl9pPr>
          </a:lstStyle>
          <a:p>
            <a:endParaRPr/>
          </a:p>
        </p:txBody>
      </p:sp>
      <p:sp>
        <p:nvSpPr>
          <p:cNvPr id="85" name="Google Shape;85;p21"/>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Font typeface="Roboto"/>
              <a:buChar char="●"/>
              <a:defRPr>
                <a:latin typeface="Roboto"/>
                <a:ea typeface="Roboto"/>
                <a:cs typeface="Roboto"/>
                <a:sym typeface="Roboto"/>
              </a:defRPr>
            </a:lvl1pPr>
            <a:lvl2pPr marL="914400" lvl="1" indent="-317500" algn="l">
              <a:lnSpc>
                <a:spcPct val="115000"/>
              </a:lnSpc>
              <a:spcBef>
                <a:spcPts val="0"/>
              </a:spcBef>
              <a:spcAft>
                <a:spcPts val="0"/>
              </a:spcAft>
              <a:buSzPts val="1400"/>
              <a:buFont typeface="Roboto"/>
              <a:buChar char="○"/>
              <a:defRPr>
                <a:latin typeface="Roboto"/>
                <a:ea typeface="Roboto"/>
                <a:cs typeface="Roboto"/>
                <a:sym typeface="Roboto"/>
              </a:defRPr>
            </a:lvl2pPr>
            <a:lvl3pPr marL="1371600" lvl="2" indent="-317500" algn="l">
              <a:lnSpc>
                <a:spcPct val="115000"/>
              </a:lnSpc>
              <a:spcBef>
                <a:spcPts val="0"/>
              </a:spcBef>
              <a:spcAft>
                <a:spcPts val="0"/>
              </a:spcAft>
              <a:buSzPts val="1400"/>
              <a:buFont typeface="Roboto"/>
              <a:buChar char="■"/>
              <a:defRPr>
                <a:latin typeface="Roboto"/>
                <a:ea typeface="Roboto"/>
                <a:cs typeface="Roboto"/>
                <a:sym typeface="Roboto"/>
              </a:defRPr>
            </a:lvl3pPr>
            <a:lvl4pPr marL="1828800" lvl="3" indent="-317500" algn="l">
              <a:lnSpc>
                <a:spcPct val="115000"/>
              </a:lnSpc>
              <a:spcBef>
                <a:spcPts val="0"/>
              </a:spcBef>
              <a:spcAft>
                <a:spcPts val="0"/>
              </a:spcAft>
              <a:buSzPts val="1400"/>
              <a:buFont typeface="Roboto"/>
              <a:buChar char="●"/>
              <a:defRPr>
                <a:latin typeface="Roboto"/>
                <a:ea typeface="Roboto"/>
                <a:cs typeface="Roboto"/>
                <a:sym typeface="Roboto"/>
              </a:defRPr>
            </a:lvl4pPr>
            <a:lvl5pPr marL="2286000" lvl="4" indent="-317500" algn="l">
              <a:lnSpc>
                <a:spcPct val="115000"/>
              </a:lnSpc>
              <a:spcBef>
                <a:spcPts val="0"/>
              </a:spcBef>
              <a:spcAft>
                <a:spcPts val="0"/>
              </a:spcAft>
              <a:buSzPts val="1400"/>
              <a:buFont typeface="Roboto"/>
              <a:buChar char="○"/>
              <a:defRPr>
                <a:latin typeface="Roboto"/>
                <a:ea typeface="Roboto"/>
                <a:cs typeface="Roboto"/>
                <a:sym typeface="Roboto"/>
              </a:defRPr>
            </a:lvl5pPr>
            <a:lvl6pPr marL="2743200" lvl="5" indent="-317500" algn="l">
              <a:lnSpc>
                <a:spcPct val="115000"/>
              </a:lnSpc>
              <a:spcBef>
                <a:spcPts val="0"/>
              </a:spcBef>
              <a:spcAft>
                <a:spcPts val="0"/>
              </a:spcAft>
              <a:buSzPts val="1400"/>
              <a:buFont typeface="Roboto"/>
              <a:buChar char="■"/>
              <a:defRPr>
                <a:latin typeface="Roboto"/>
                <a:ea typeface="Roboto"/>
                <a:cs typeface="Roboto"/>
                <a:sym typeface="Roboto"/>
              </a:defRPr>
            </a:lvl6pPr>
            <a:lvl7pPr marL="3200400" lvl="6" indent="-317500" algn="l">
              <a:lnSpc>
                <a:spcPct val="115000"/>
              </a:lnSpc>
              <a:spcBef>
                <a:spcPts val="0"/>
              </a:spcBef>
              <a:spcAft>
                <a:spcPts val="0"/>
              </a:spcAft>
              <a:buSzPts val="1400"/>
              <a:buFont typeface="Roboto"/>
              <a:buChar char="●"/>
              <a:defRPr>
                <a:latin typeface="Roboto"/>
                <a:ea typeface="Roboto"/>
                <a:cs typeface="Roboto"/>
                <a:sym typeface="Roboto"/>
              </a:defRPr>
            </a:lvl7pPr>
            <a:lvl8pPr marL="3657600" lvl="7" indent="-317500" algn="l">
              <a:lnSpc>
                <a:spcPct val="115000"/>
              </a:lnSpc>
              <a:spcBef>
                <a:spcPts val="0"/>
              </a:spcBef>
              <a:spcAft>
                <a:spcPts val="0"/>
              </a:spcAft>
              <a:buSzPts val="1400"/>
              <a:buFont typeface="Roboto"/>
              <a:buChar char="○"/>
              <a:defRPr>
                <a:latin typeface="Roboto"/>
                <a:ea typeface="Roboto"/>
                <a:cs typeface="Roboto"/>
                <a:sym typeface="Roboto"/>
              </a:defRPr>
            </a:lvl8pPr>
            <a:lvl9pPr marL="4114800" lvl="8" indent="-317500" algn="l">
              <a:lnSpc>
                <a:spcPct val="115000"/>
              </a:lnSpc>
              <a:spcBef>
                <a:spcPts val="0"/>
              </a:spcBef>
              <a:spcAft>
                <a:spcPts val="0"/>
              </a:spcAft>
              <a:buSzPts val="1400"/>
              <a:buFont typeface="Roboto"/>
              <a:buChar char="■"/>
              <a:defRPr>
                <a:latin typeface="Roboto"/>
                <a:ea typeface="Roboto"/>
                <a:cs typeface="Roboto"/>
                <a:sym typeface="Roboto"/>
              </a:defRPr>
            </a:lvl9pPr>
          </a:lstStyle>
          <a:p>
            <a:endParaRPr/>
          </a:p>
        </p:txBody>
      </p:sp>
      <p:sp>
        <p:nvSpPr>
          <p:cNvPr id="86" name="Google Shape;86;p2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7"/>
        <p:cNvGrpSpPr/>
        <p:nvPr/>
      </p:nvGrpSpPr>
      <p:grpSpPr>
        <a:xfrm>
          <a:off x="0" y="0"/>
          <a:ext cx="0" cy="0"/>
          <a:chOff x="0" y="0"/>
          <a:chExt cx="0" cy="0"/>
        </a:xfrm>
      </p:grpSpPr>
      <p:sp>
        <p:nvSpPr>
          <p:cNvPr id="88" name="Google Shape;88;p22"/>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Font typeface="Roboto"/>
              <a:buNone/>
              <a:defRPr>
                <a:latin typeface="Roboto"/>
                <a:ea typeface="Roboto"/>
                <a:cs typeface="Roboto"/>
                <a:sym typeface="Roboto"/>
              </a:defRPr>
            </a:lvl1pPr>
          </a:lstStyle>
          <a:p>
            <a:endParaRPr/>
          </a:p>
        </p:txBody>
      </p:sp>
      <p:sp>
        <p:nvSpPr>
          <p:cNvPr id="89" name="Google Shape;89;p2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90"/>
        <p:cNvGrpSpPr/>
        <p:nvPr/>
      </p:nvGrpSpPr>
      <p:grpSpPr>
        <a:xfrm>
          <a:off x="0" y="0"/>
          <a:ext cx="0" cy="0"/>
          <a:chOff x="0" y="0"/>
          <a:chExt cx="0" cy="0"/>
        </a:xfrm>
      </p:grpSpPr>
      <p:sp>
        <p:nvSpPr>
          <p:cNvPr id="91" name="Google Shape;91;p23"/>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Font typeface="Roboto"/>
              <a:buNone/>
              <a:defRPr sz="12000">
                <a:latin typeface="Roboto"/>
                <a:ea typeface="Roboto"/>
                <a:cs typeface="Roboto"/>
                <a:sym typeface="Roboto"/>
              </a:defRPr>
            </a:lvl1pPr>
            <a:lvl2pPr lvl="1" algn="ctr">
              <a:lnSpc>
                <a:spcPct val="100000"/>
              </a:lnSpc>
              <a:spcBef>
                <a:spcPts val="0"/>
              </a:spcBef>
              <a:spcAft>
                <a:spcPts val="0"/>
              </a:spcAft>
              <a:buSzPts val="12000"/>
              <a:buFont typeface="Roboto"/>
              <a:buNone/>
              <a:defRPr sz="12000">
                <a:latin typeface="Roboto"/>
                <a:ea typeface="Roboto"/>
                <a:cs typeface="Roboto"/>
                <a:sym typeface="Roboto"/>
              </a:defRPr>
            </a:lvl2pPr>
            <a:lvl3pPr lvl="2" algn="ctr">
              <a:lnSpc>
                <a:spcPct val="100000"/>
              </a:lnSpc>
              <a:spcBef>
                <a:spcPts val="0"/>
              </a:spcBef>
              <a:spcAft>
                <a:spcPts val="0"/>
              </a:spcAft>
              <a:buSzPts val="12000"/>
              <a:buFont typeface="Roboto"/>
              <a:buNone/>
              <a:defRPr sz="12000">
                <a:latin typeface="Roboto"/>
                <a:ea typeface="Roboto"/>
                <a:cs typeface="Roboto"/>
                <a:sym typeface="Roboto"/>
              </a:defRPr>
            </a:lvl3pPr>
            <a:lvl4pPr lvl="3" algn="ctr">
              <a:lnSpc>
                <a:spcPct val="100000"/>
              </a:lnSpc>
              <a:spcBef>
                <a:spcPts val="0"/>
              </a:spcBef>
              <a:spcAft>
                <a:spcPts val="0"/>
              </a:spcAft>
              <a:buSzPts val="12000"/>
              <a:buFont typeface="Roboto"/>
              <a:buNone/>
              <a:defRPr sz="12000">
                <a:latin typeface="Roboto"/>
                <a:ea typeface="Roboto"/>
                <a:cs typeface="Roboto"/>
                <a:sym typeface="Roboto"/>
              </a:defRPr>
            </a:lvl4pPr>
            <a:lvl5pPr lvl="4" algn="ctr">
              <a:lnSpc>
                <a:spcPct val="100000"/>
              </a:lnSpc>
              <a:spcBef>
                <a:spcPts val="0"/>
              </a:spcBef>
              <a:spcAft>
                <a:spcPts val="0"/>
              </a:spcAft>
              <a:buSzPts val="12000"/>
              <a:buFont typeface="Roboto"/>
              <a:buNone/>
              <a:defRPr sz="12000">
                <a:latin typeface="Roboto"/>
                <a:ea typeface="Roboto"/>
                <a:cs typeface="Roboto"/>
                <a:sym typeface="Roboto"/>
              </a:defRPr>
            </a:lvl5pPr>
            <a:lvl6pPr lvl="5" algn="ctr">
              <a:lnSpc>
                <a:spcPct val="100000"/>
              </a:lnSpc>
              <a:spcBef>
                <a:spcPts val="0"/>
              </a:spcBef>
              <a:spcAft>
                <a:spcPts val="0"/>
              </a:spcAft>
              <a:buSzPts val="12000"/>
              <a:buFont typeface="Roboto"/>
              <a:buNone/>
              <a:defRPr sz="12000">
                <a:latin typeface="Roboto"/>
                <a:ea typeface="Roboto"/>
                <a:cs typeface="Roboto"/>
                <a:sym typeface="Roboto"/>
              </a:defRPr>
            </a:lvl6pPr>
            <a:lvl7pPr lvl="6" algn="ctr">
              <a:lnSpc>
                <a:spcPct val="100000"/>
              </a:lnSpc>
              <a:spcBef>
                <a:spcPts val="0"/>
              </a:spcBef>
              <a:spcAft>
                <a:spcPts val="0"/>
              </a:spcAft>
              <a:buSzPts val="12000"/>
              <a:buFont typeface="Roboto"/>
              <a:buNone/>
              <a:defRPr sz="12000">
                <a:latin typeface="Roboto"/>
                <a:ea typeface="Roboto"/>
                <a:cs typeface="Roboto"/>
                <a:sym typeface="Roboto"/>
              </a:defRPr>
            </a:lvl7pPr>
            <a:lvl8pPr lvl="7" algn="ctr">
              <a:lnSpc>
                <a:spcPct val="100000"/>
              </a:lnSpc>
              <a:spcBef>
                <a:spcPts val="0"/>
              </a:spcBef>
              <a:spcAft>
                <a:spcPts val="0"/>
              </a:spcAft>
              <a:buSzPts val="12000"/>
              <a:buFont typeface="Roboto"/>
              <a:buNone/>
              <a:defRPr sz="12000">
                <a:latin typeface="Roboto"/>
                <a:ea typeface="Roboto"/>
                <a:cs typeface="Roboto"/>
                <a:sym typeface="Roboto"/>
              </a:defRPr>
            </a:lvl8pPr>
            <a:lvl9pPr lvl="8" algn="ctr">
              <a:lnSpc>
                <a:spcPct val="100000"/>
              </a:lnSpc>
              <a:spcBef>
                <a:spcPts val="0"/>
              </a:spcBef>
              <a:spcAft>
                <a:spcPts val="0"/>
              </a:spcAft>
              <a:buSzPts val="12000"/>
              <a:buFont typeface="Roboto"/>
              <a:buNone/>
              <a:defRPr sz="12000">
                <a:latin typeface="Roboto"/>
                <a:ea typeface="Roboto"/>
                <a:cs typeface="Roboto"/>
                <a:sym typeface="Roboto"/>
              </a:defRPr>
            </a:lvl9pPr>
          </a:lstStyle>
          <a:p>
            <a:r>
              <a:t>xx%</a:t>
            </a:r>
          </a:p>
        </p:txBody>
      </p:sp>
      <p:sp>
        <p:nvSpPr>
          <p:cNvPr id="92" name="Google Shape;92;p23"/>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Font typeface="Roboto"/>
              <a:buChar char="●"/>
              <a:defRPr>
                <a:latin typeface="Roboto"/>
                <a:ea typeface="Roboto"/>
                <a:cs typeface="Roboto"/>
                <a:sym typeface="Roboto"/>
              </a:defRPr>
            </a:lvl1pPr>
            <a:lvl2pPr marL="914400" lvl="1" indent="-317500" algn="ctr">
              <a:lnSpc>
                <a:spcPct val="115000"/>
              </a:lnSpc>
              <a:spcBef>
                <a:spcPts val="0"/>
              </a:spcBef>
              <a:spcAft>
                <a:spcPts val="0"/>
              </a:spcAft>
              <a:buSzPts val="1400"/>
              <a:buFont typeface="Roboto"/>
              <a:buChar char="○"/>
              <a:defRPr>
                <a:latin typeface="Roboto"/>
                <a:ea typeface="Roboto"/>
                <a:cs typeface="Roboto"/>
                <a:sym typeface="Roboto"/>
              </a:defRPr>
            </a:lvl2pPr>
            <a:lvl3pPr marL="1371600" lvl="2" indent="-317500" algn="ctr">
              <a:lnSpc>
                <a:spcPct val="115000"/>
              </a:lnSpc>
              <a:spcBef>
                <a:spcPts val="0"/>
              </a:spcBef>
              <a:spcAft>
                <a:spcPts val="0"/>
              </a:spcAft>
              <a:buSzPts val="1400"/>
              <a:buFont typeface="Roboto"/>
              <a:buChar char="■"/>
              <a:defRPr>
                <a:latin typeface="Roboto"/>
                <a:ea typeface="Roboto"/>
                <a:cs typeface="Roboto"/>
                <a:sym typeface="Roboto"/>
              </a:defRPr>
            </a:lvl3pPr>
            <a:lvl4pPr marL="1828800" lvl="3" indent="-317500" algn="ctr">
              <a:lnSpc>
                <a:spcPct val="115000"/>
              </a:lnSpc>
              <a:spcBef>
                <a:spcPts val="0"/>
              </a:spcBef>
              <a:spcAft>
                <a:spcPts val="0"/>
              </a:spcAft>
              <a:buSzPts val="1400"/>
              <a:buFont typeface="Roboto"/>
              <a:buChar char="●"/>
              <a:defRPr>
                <a:latin typeface="Roboto"/>
                <a:ea typeface="Roboto"/>
                <a:cs typeface="Roboto"/>
                <a:sym typeface="Roboto"/>
              </a:defRPr>
            </a:lvl4pPr>
            <a:lvl5pPr marL="2286000" lvl="4" indent="-317500" algn="ctr">
              <a:lnSpc>
                <a:spcPct val="115000"/>
              </a:lnSpc>
              <a:spcBef>
                <a:spcPts val="0"/>
              </a:spcBef>
              <a:spcAft>
                <a:spcPts val="0"/>
              </a:spcAft>
              <a:buSzPts val="1400"/>
              <a:buFont typeface="Roboto"/>
              <a:buChar char="○"/>
              <a:defRPr>
                <a:latin typeface="Roboto"/>
                <a:ea typeface="Roboto"/>
                <a:cs typeface="Roboto"/>
                <a:sym typeface="Roboto"/>
              </a:defRPr>
            </a:lvl5pPr>
            <a:lvl6pPr marL="2743200" lvl="5" indent="-317500" algn="ctr">
              <a:lnSpc>
                <a:spcPct val="115000"/>
              </a:lnSpc>
              <a:spcBef>
                <a:spcPts val="0"/>
              </a:spcBef>
              <a:spcAft>
                <a:spcPts val="0"/>
              </a:spcAft>
              <a:buSzPts val="1400"/>
              <a:buFont typeface="Roboto"/>
              <a:buChar char="■"/>
              <a:defRPr>
                <a:latin typeface="Roboto"/>
                <a:ea typeface="Roboto"/>
                <a:cs typeface="Roboto"/>
                <a:sym typeface="Roboto"/>
              </a:defRPr>
            </a:lvl6pPr>
            <a:lvl7pPr marL="3200400" lvl="6" indent="-317500" algn="ctr">
              <a:lnSpc>
                <a:spcPct val="115000"/>
              </a:lnSpc>
              <a:spcBef>
                <a:spcPts val="0"/>
              </a:spcBef>
              <a:spcAft>
                <a:spcPts val="0"/>
              </a:spcAft>
              <a:buSzPts val="1400"/>
              <a:buFont typeface="Roboto"/>
              <a:buChar char="●"/>
              <a:defRPr>
                <a:latin typeface="Roboto"/>
                <a:ea typeface="Roboto"/>
                <a:cs typeface="Roboto"/>
                <a:sym typeface="Roboto"/>
              </a:defRPr>
            </a:lvl7pPr>
            <a:lvl8pPr marL="3657600" lvl="7" indent="-317500" algn="ctr">
              <a:lnSpc>
                <a:spcPct val="115000"/>
              </a:lnSpc>
              <a:spcBef>
                <a:spcPts val="0"/>
              </a:spcBef>
              <a:spcAft>
                <a:spcPts val="0"/>
              </a:spcAft>
              <a:buSzPts val="1400"/>
              <a:buFont typeface="Roboto"/>
              <a:buChar char="○"/>
              <a:defRPr>
                <a:latin typeface="Roboto"/>
                <a:ea typeface="Roboto"/>
                <a:cs typeface="Roboto"/>
                <a:sym typeface="Roboto"/>
              </a:defRPr>
            </a:lvl8pPr>
            <a:lvl9pPr marL="4114800" lvl="8" indent="-317500" algn="ctr">
              <a:lnSpc>
                <a:spcPct val="115000"/>
              </a:lnSpc>
              <a:spcBef>
                <a:spcPts val="0"/>
              </a:spcBef>
              <a:spcAft>
                <a:spcPts val="0"/>
              </a:spcAft>
              <a:buSzPts val="1400"/>
              <a:buFont typeface="Roboto"/>
              <a:buChar char="■"/>
              <a:defRPr>
                <a:latin typeface="Roboto"/>
                <a:ea typeface="Roboto"/>
                <a:cs typeface="Roboto"/>
                <a:sym typeface="Roboto"/>
              </a:defRPr>
            </a:lvl9pPr>
          </a:lstStyle>
          <a:p>
            <a:endParaRPr/>
          </a:p>
        </p:txBody>
      </p:sp>
      <p:sp>
        <p:nvSpPr>
          <p:cNvPr id="93" name="Google Shape;93;p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4"/>
        <p:cNvGrpSpPr/>
        <p:nvPr/>
      </p:nvGrpSpPr>
      <p:grpSpPr>
        <a:xfrm>
          <a:off x="0" y="0"/>
          <a:ext cx="0" cy="0"/>
          <a:chOff x="0" y="0"/>
          <a:chExt cx="0" cy="0"/>
        </a:xfrm>
      </p:grpSpPr>
      <p:sp>
        <p:nvSpPr>
          <p:cNvPr id="95" name="Google Shape;95;p2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ja"/>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a:lnSpc>
                <a:spcPct val="100000"/>
              </a:lnSpc>
              <a:spcBef>
                <a:spcPts val="0"/>
              </a:spcBef>
              <a:spcAft>
                <a:spcPts val="0"/>
              </a:spcAft>
              <a:buClr>
                <a:schemeClr val="dk1"/>
              </a:buClr>
              <a:buSzPts val="2800"/>
              <a:buFont typeface="Meiryo"/>
              <a:buNone/>
              <a:defRPr sz="2800" i="0" u="none" strike="noStrike" cap="none">
                <a:solidFill>
                  <a:schemeClr val="dk1"/>
                </a:solidFill>
                <a:latin typeface="Meiryo"/>
                <a:ea typeface="Meiryo"/>
                <a:cs typeface="Meiryo"/>
                <a:sym typeface="Meiryo"/>
              </a:defRPr>
            </a:lvl1pPr>
            <a:lvl2pPr marR="0" lvl="1" algn="l">
              <a:lnSpc>
                <a:spcPct val="100000"/>
              </a:lnSpc>
              <a:spcBef>
                <a:spcPts val="0"/>
              </a:spcBef>
              <a:spcAft>
                <a:spcPts val="0"/>
              </a:spcAft>
              <a:buClr>
                <a:schemeClr val="dk1"/>
              </a:buClr>
              <a:buSzPts val="2800"/>
              <a:buFont typeface="Meiryo"/>
              <a:buNone/>
              <a:defRPr sz="2800" i="0" u="none" strike="noStrike" cap="none">
                <a:solidFill>
                  <a:schemeClr val="dk1"/>
                </a:solidFill>
                <a:latin typeface="Meiryo"/>
                <a:ea typeface="Meiryo"/>
                <a:cs typeface="Meiryo"/>
                <a:sym typeface="Meiryo"/>
              </a:defRPr>
            </a:lvl2pPr>
            <a:lvl3pPr marR="0" lvl="2" algn="l">
              <a:lnSpc>
                <a:spcPct val="100000"/>
              </a:lnSpc>
              <a:spcBef>
                <a:spcPts val="0"/>
              </a:spcBef>
              <a:spcAft>
                <a:spcPts val="0"/>
              </a:spcAft>
              <a:buClr>
                <a:schemeClr val="dk1"/>
              </a:buClr>
              <a:buSzPts val="2800"/>
              <a:buFont typeface="Meiryo"/>
              <a:buNone/>
              <a:defRPr sz="2800" i="0" u="none" strike="noStrike" cap="none">
                <a:solidFill>
                  <a:schemeClr val="dk1"/>
                </a:solidFill>
                <a:latin typeface="Meiryo"/>
                <a:ea typeface="Meiryo"/>
                <a:cs typeface="Meiryo"/>
                <a:sym typeface="Meiryo"/>
              </a:defRPr>
            </a:lvl3pPr>
            <a:lvl4pPr marR="0" lvl="3" algn="l">
              <a:lnSpc>
                <a:spcPct val="100000"/>
              </a:lnSpc>
              <a:spcBef>
                <a:spcPts val="0"/>
              </a:spcBef>
              <a:spcAft>
                <a:spcPts val="0"/>
              </a:spcAft>
              <a:buClr>
                <a:schemeClr val="dk1"/>
              </a:buClr>
              <a:buSzPts val="2800"/>
              <a:buFont typeface="Meiryo"/>
              <a:buNone/>
              <a:defRPr sz="2800" i="0" u="none" strike="noStrike" cap="none">
                <a:solidFill>
                  <a:schemeClr val="dk1"/>
                </a:solidFill>
                <a:latin typeface="Meiryo"/>
                <a:ea typeface="Meiryo"/>
                <a:cs typeface="Meiryo"/>
                <a:sym typeface="Meiryo"/>
              </a:defRPr>
            </a:lvl4pPr>
            <a:lvl5pPr marR="0" lvl="4" algn="l">
              <a:lnSpc>
                <a:spcPct val="100000"/>
              </a:lnSpc>
              <a:spcBef>
                <a:spcPts val="0"/>
              </a:spcBef>
              <a:spcAft>
                <a:spcPts val="0"/>
              </a:spcAft>
              <a:buClr>
                <a:schemeClr val="dk1"/>
              </a:buClr>
              <a:buSzPts val="2800"/>
              <a:buFont typeface="Meiryo"/>
              <a:buNone/>
              <a:defRPr sz="2800" i="0" u="none" strike="noStrike" cap="none">
                <a:solidFill>
                  <a:schemeClr val="dk1"/>
                </a:solidFill>
                <a:latin typeface="Meiryo"/>
                <a:ea typeface="Meiryo"/>
                <a:cs typeface="Meiryo"/>
                <a:sym typeface="Meiryo"/>
              </a:defRPr>
            </a:lvl5pPr>
            <a:lvl6pPr marR="0" lvl="5" algn="l">
              <a:lnSpc>
                <a:spcPct val="100000"/>
              </a:lnSpc>
              <a:spcBef>
                <a:spcPts val="0"/>
              </a:spcBef>
              <a:spcAft>
                <a:spcPts val="0"/>
              </a:spcAft>
              <a:buClr>
                <a:schemeClr val="dk1"/>
              </a:buClr>
              <a:buSzPts val="2800"/>
              <a:buFont typeface="Meiryo"/>
              <a:buNone/>
              <a:defRPr sz="2800" i="0" u="none" strike="noStrike" cap="none">
                <a:solidFill>
                  <a:schemeClr val="dk1"/>
                </a:solidFill>
                <a:latin typeface="Meiryo"/>
                <a:ea typeface="Meiryo"/>
                <a:cs typeface="Meiryo"/>
                <a:sym typeface="Meiryo"/>
              </a:defRPr>
            </a:lvl6pPr>
            <a:lvl7pPr marR="0" lvl="6" algn="l">
              <a:lnSpc>
                <a:spcPct val="100000"/>
              </a:lnSpc>
              <a:spcBef>
                <a:spcPts val="0"/>
              </a:spcBef>
              <a:spcAft>
                <a:spcPts val="0"/>
              </a:spcAft>
              <a:buClr>
                <a:schemeClr val="dk1"/>
              </a:buClr>
              <a:buSzPts val="2800"/>
              <a:buFont typeface="Meiryo"/>
              <a:buNone/>
              <a:defRPr sz="2800" i="0" u="none" strike="noStrike" cap="none">
                <a:solidFill>
                  <a:schemeClr val="dk1"/>
                </a:solidFill>
                <a:latin typeface="Meiryo"/>
                <a:ea typeface="Meiryo"/>
                <a:cs typeface="Meiryo"/>
                <a:sym typeface="Meiryo"/>
              </a:defRPr>
            </a:lvl7pPr>
            <a:lvl8pPr marR="0" lvl="7" algn="l">
              <a:lnSpc>
                <a:spcPct val="100000"/>
              </a:lnSpc>
              <a:spcBef>
                <a:spcPts val="0"/>
              </a:spcBef>
              <a:spcAft>
                <a:spcPts val="0"/>
              </a:spcAft>
              <a:buClr>
                <a:schemeClr val="dk1"/>
              </a:buClr>
              <a:buSzPts val="2800"/>
              <a:buFont typeface="Meiryo"/>
              <a:buNone/>
              <a:defRPr sz="2800" i="0" u="none" strike="noStrike" cap="none">
                <a:solidFill>
                  <a:schemeClr val="dk1"/>
                </a:solidFill>
                <a:latin typeface="Meiryo"/>
                <a:ea typeface="Meiryo"/>
                <a:cs typeface="Meiryo"/>
                <a:sym typeface="Meiryo"/>
              </a:defRPr>
            </a:lvl8pPr>
            <a:lvl9pPr marR="0" lvl="8" algn="l">
              <a:lnSpc>
                <a:spcPct val="100000"/>
              </a:lnSpc>
              <a:spcBef>
                <a:spcPts val="0"/>
              </a:spcBef>
              <a:spcAft>
                <a:spcPts val="0"/>
              </a:spcAft>
              <a:buClr>
                <a:schemeClr val="dk1"/>
              </a:buClr>
              <a:buSzPts val="2800"/>
              <a:buFont typeface="Meiryo"/>
              <a:buNone/>
              <a:defRPr sz="2800" i="0" u="none" strike="noStrike" cap="none">
                <a:solidFill>
                  <a:schemeClr val="dk1"/>
                </a:solidFill>
                <a:latin typeface="Meiryo"/>
                <a:ea typeface="Meiryo"/>
                <a:cs typeface="Meiryo"/>
                <a:sym typeface="Meiryo"/>
              </a:defRPr>
            </a:lvl9pPr>
          </a:lstStyle>
          <a:p>
            <a:endParaRPr/>
          </a:p>
        </p:txBody>
      </p:sp>
      <p:sp>
        <p:nvSpPr>
          <p:cNvPr id="52" name="Google Shape;52;p1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a:lnSpc>
                <a:spcPct val="115000"/>
              </a:lnSpc>
              <a:spcBef>
                <a:spcPts val="0"/>
              </a:spcBef>
              <a:spcAft>
                <a:spcPts val="0"/>
              </a:spcAft>
              <a:buClr>
                <a:schemeClr val="dk2"/>
              </a:buClr>
              <a:buSzPts val="1800"/>
              <a:buFont typeface="Meiryo"/>
              <a:buChar char="●"/>
              <a:defRPr sz="1800" i="0" u="none" strike="noStrike" cap="none">
                <a:solidFill>
                  <a:schemeClr val="dk2"/>
                </a:solidFill>
                <a:latin typeface="Meiryo"/>
                <a:ea typeface="Meiryo"/>
                <a:cs typeface="Meiryo"/>
                <a:sym typeface="Meiryo"/>
              </a:defRPr>
            </a:lvl1pPr>
            <a:lvl2pPr marL="914400" marR="0" lvl="1" indent="-317500" algn="l">
              <a:lnSpc>
                <a:spcPct val="115000"/>
              </a:lnSpc>
              <a:spcBef>
                <a:spcPts val="0"/>
              </a:spcBef>
              <a:spcAft>
                <a:spcPts val="0"/>
              </a:spcAft>
              <a:buClr>
                <a:schemeClr val="dk2"/>
              </a:buClr>
              <a:buSzPts val="1400"/>
              <a:buFont typeface="Meiryo"/>
              <a:buChar char="○"/>
              <a:defRPr sz="1400" i="0" u="none" strike="noStrike" cap="none">
                <a:solidFill>
                  <a:schemeClr val="dk2"/>
                </a:solidFill>
                <a:latin typeface="Meiryo"/>
                <a:ea typeface="Meiryo"/>
                <a:cs typeface="Meiryo"/>
                <a:sym typeface="Meiryo"/>
              </a:defRPr>
            </a:lvl2pPr>
            <a:lvl3pPr marL="1371600" marR="0" lvl="2" indent="-317500" algn="l">
              <a:lnSpc>
                <a:spcPct val="115000"/>
              </a:lnSpc>
              <a:spcBef>
                <a:spcPts val="0"/>
              </a:spcBef>
              <a:spcAft>
                <a:spcPts val="0"/>
              </a:spcAft>
              <a:buClr>
                <a:schemeClr val="dk2"/>
              </a:buClr>
              <a:buSzPts val="1400"/>
              <a:buFont typeface="Meiryo"/>
              <a:buChar char="■"/>
              <a:defRPr sz="1400" i="0" u="none" strike="noStrike" cap="none">
                <a:solidFill>
                  <a:schemeClr val="dk2"/>
                </a:solidFill>
                <a:latin typeface="Meiryo"/>
                <a:ea typeface="Meiryo"/>
                <a:cs typeface="Meiryo"/>
                <a:sym typeface="Meiryo"/>
              </a:defRPr>
            </a:lvl3pPr>
            <a:lvl4pPr marL="1828800" marR="0" lvl="3" indent="-317500" algn="l">
              <a:lnSpc>
                <a:spcPct val="115000"/>
              </a:lnSpc>
              <a:spcBef>
                <a:spcPts val="0"/>
              </a:spcBef>
              <a:spcAft>
                <a:spcPts val="0"/>
              </a:spcAft>
              <a:buClr>
                <a:schemeClr val="dk2"/>
              </a:buClr>
              <a:buSzPts val="1400"/>
              <a:buFont typeface="Meiryo"/>
              <a:buChar char="●"/>
              <a:defRPr sz="1400" i="0" u="none" strike="noStrike" cap="none">
                <a:solidFill>
                  <a:schemeClr val="dk2"/>
                </a:solidFill>
                <a:latin typeface="Meiryo"/>
                <a:ea typeface="Meiryo"/>
                <a:cs typeface="Meiryo"/>
                <a:sym typeface="Meiryo"/>
              </a:defRPr>
            </a:lvl4pPr>
            <a:lvl5pPr marL="2286000" marR="0" lvl="4" indent="-317500" algn="l">
              <a:lnSpc>
                <a:spcPct val="115000"/>
              </a:lnSpc>
              <a:spcBef>
                <a:spcPts val="0"/>
              </a:spcBef>
              <a:spcAft>
                <a:spcPts val="0"/>
              </a:spcAft>
              <a:buClr>
                <a:schemeClr val="dk2"/>
              </a:buClr>
              <a:buSzPts val="1400"/>
              <a:buFont typeface="Meiryo"/>
              <a:buChar char="○"/>
              <a:defRPr sz="1400" i="0" u="none" strike="noStrike" cap="none">
                <a:solidFill>
                  <a:schemeClr val="dk2"/>
                </a:solidFill>
                <a:latin typeface="Meiryo"/>
                <a:ea typeface="Meiryo"/>
                <a:cs typeface="Meiryo"/>
                <a:sym typeface="Meiryo"/>
              </a:defRPr>
            </a:lvl5pPr>
            <a:lvl6pPr marL="2743200" marR="0" lvl="5" indent="-317500" algn="l">
              <a:lnSpc>
                <a:spcPct val="115000"/>
              </a:lnSpc>
              <a:spcBef>
                <a:spcPts val="0"/>
              </a:spcBef>
              <a:spcAft>
                <a:spcPts val="0"/>
              </a:spcAft>
              <a:buClr>
                <a:schemeClr val="dk2"/>
              </a:buClr>
              <a:buSzPts val="1400"/>
              <a:buFont typeface="Meiryo"/>
              <a:buChar char="■"/>
              <a:defRPr sz="1400" i="0" u="none" strike="noStrike" cap="none">
                <a:solidFill>
                  <a:schemeClr val="dk2"/>
                </a:solidFill>
                <a:latin typeface="Meiryo"/>
                <a:ea typeface="Meiryo"/>
                <a:cs typeface="Meiryo"/>
                <a:sym typeface="Meiryo"/>
              </a:defRPr>
            </a:lvl6pPr>
            <a:lvl7pPr marL="3200400" marR="0" lvl="6" indent="-317500" algn="l">
              <a:lnSpc>
                <a:spcPct val="115000"/>
              </a:lnSpc>
              <a:spcBef>
                <a:spcPts val="0"/>
              </a:spcBef>
              <a:spcAft>
                <a:spcPts val="0"/>
              </a:spcAft>
              <a:buClr>
                <a:schemeClr val="dk2"/>
              </a:buClr>
              <a:buSzPts val="1400"/>
              <a:buFont typeface="Meiryo"/>
              <a:buChar char="●"/>
              <a:defRPr sz="1400" i="0" u="none" strike="noStrike" cap="none">
                <a:solidFill>
                  <a:schemeClr val="dk2"/>
                </a:solidFill>
                <a:latin typeface="Meiryo"/>
                <a:ea typeface="Meiryo"/>
                <a:cs typeface="Meiryo"/>
                <a:sym typeface="Meiryo"/>
              </a:defRPr>
            </a:lvl7pPr>
            <a:lvl8pPr marL="3657600" marR="0" lvl="7" indent="-317500" algn="l">
              <a:lnSpc>
                <a:spcPct val="115000"/>
              </a:lnSpc>
              <a:spcBef>
                <a:spcPts val="0"/>
              </a:spcBef>
              <a:spcAft>
                <a:spcPts val="0"/>
              </a:spcAft>
              <a:buClr>
                <a:schemeClr val="dk2"/>
              </a:buClr>
              <a:buSzPts val="1400"/>
              <a:buFont typeface="Meiryo"/>
              <a:buChar char="○"/>
              <a:defRPr sz="1400" i="0" u="none" strike="noStrike" cap="none">
                <a:solidFill>
                  <a:schemeClr val="dk2"/>
                </a:solidFill>
                <a:latin typeface="Meiryo"/>
                <a:ea typeface="Meiryo"/>
                <a:cs typeface="Meiryo"/>
                <a:sym typeface="Meiryo"/>
              </a:defRPr>
            </a:lvl8pPr>
            <a:lvl9pPr marL="4114800" marR="0" lvl="8" indent="-317500" algn="l">
              <a:lnSpc>
                <a:spcPct val="115000"/>
              </a:lnSpc>
              <a:spcBef>
                <a:spcPts val="0"/>
              </a:spcBef>
              <a:spcAft>
                <a:spcPts val="0"/>
              </a:spcAft>
              <a:buClr>
                <a:schemeClr val="dk2"/>
              </a:buClr>
              <a:buSzPts val="1400"/>
              <a:buFont typeface="Meiryo"/>
              <a:buChar char="■"/>
              <a:defRPr sz="1400" i="0" u="none" strike="noStrike" cap="none">
                <a:solidFill>
                  <a:schemeClr val="dk2"/>
                </a:solidFill>
                <a:latin typeface="Meiryo"/>
                <a:ea typeface="Meiryo"/>
                <a:cs typeface="Meiryo"/>
                <a:sym typeface="Meiryo"/>
              </a:defRPr>
            </a:lvl9pPr>
          </a:lstStyle>
          <a:p>
            <a:endParaRPr/>
          </a:p>
        </p:txBody>
      </p:sp>
      <p:sp>
        <p:nvSpPr>
          <p:cNvPr id="53" name="Google Shape;53;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
              <a:t>‹#›</a:t>
            </a:fld>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5"/>
          <p:cNvSpPr/>
          <p:nvPr/>
        </p:nvSpPr>
        <p:spPr>
          <a:xfrm>
            <a:off x="0" y="-7100"/>
            <a:ext cx="9144000" cy="5150700"/>
          </a:xfrm>
          <a:prstGeom prst="rect">
            <a:avLst/>
          </a:prstGeom>
          <a:solidFill>
            <a:srgbClr val="43434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 name="Google Shape;101;p25"/>
          <p:cNvSpPr txBox="1">
            <a:spLocks noGrp="1"/>
          </p:cNvSpPr>
          <p:nvPr>
            <p:ph type="subTitle" idx="4294967295"/>
          </p:nvPr>
        </p:nvSpPr>
        <p:spPr>
          <a:xfrm>
            <a:off x="0" y="3758975"/>
            <a:ext cx="9144000" cy="8862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1200"/>
              </a:spcAft>
              <a:buClr>
                <a:schemeClr val="dk2"/>
              </a:buClr>
              <a:buSzPts val="1800"/>
              <a:buFont typeface="Arial"/>
              <a:buNone/>
            </a:pPr>
            <a:r>
              <a:rPr lang="ja" sz="4900" b="1" i="0" u="none" strike="noStrike" cap="none">
                <a:solidFill>
                  <a:schemeClr val="lt1"/>
                </a:solidFill>
              </a:rPr>
              <a:t>ここに作品タイトルを入れる</a:t>
            </a:r>
            <a:endParaRPr sz="4900" b="1" i="0" u="none" strike="noStrike" cap="none">
              <a:solidFill>
                <a:schemeClr val="lt1"/>
              </a:solidFill>
            </a:endParaRPr>
          </a:p>
        </p:txBody>
      </p:sp>
      <p:sp>
        <p:nvSpPr>
          <p:cNvPr id="102" name="Google Shape;102;p25"/>
          <p:cNvSpPr txBox="1"/>
          <p:nvPr/>
        </p:nvSpPr>
        <p:spPr>
          <a:xfrm>
            <a:off x="150" y="4709925"/>
            <a:ext cx="9144000" cy="3480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ja" sz="1400" i="0" u="none" strike="noStrike" cap="none">
                <a:solidFill>
                  <a:schemeClr val="lt1"/>
                </a:solidFill>
                <a:latin typeface="Meiryo"/>
                <a:ea typeface="Meiryo"/>
                <a:cs typeface="Meiryo"/>
                <a:sym typeface="Meiryo"/>
              </a:rPr>
              <a:t>ここに作成者名を入れる　　</a:t>
            </a:r>
            <a:endParaRPr sz="1400" i="0" u="none" strike="noStrike" cap="none">
              <a:solidFill>
                <a:schemeClr val="lt1"/>
              </a:solidFill>
              <a:latin typeface="Meiryo"/>
              <a:ea typeface="Meiryo"/>
              <a:cs typeface="Meiryo"/>
              <a:sym typeface="Meiryo"/>
            </a:endParaRPr>
          </a:p>
        </p:txBody>
      </p:sp>
      <p:pic>
        <p:nvPicPr>
          <p:cNvPr id="103" name="Google Shape;103;p25" title="920-450_01.png"/>
          <p:cNvPicPr preferRelativeResize="0"/>
          <p:nvPr/>
        </p:nvPicPr>
        <p:blipFill>
          <a:blip r:embed="rId3">
            <a:alphaModFix/>
          </a:blip>
          <a:stretch>
            <a:fillRect/>
          </a:stretch>
        </p:blipFill>
        <p:spPr>
          <a:xfrm>
            <a:off x="878025" y="-7100"/>
            <a:ext cx="7387959" cy="36136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6"/>
          <p:cNvSpPr txBox="1"/>
          <p:nvPr/>
        </p:nvSpPr>
        <p:spPr>
          <a:xfrm>
            <a:off x="311700" y="867225"/>
            <a:ext cx="8520600" cy="4044600"/>
          </a:xfrm>
          <a:prstGeom prst="rect">
            <a:avLst/>
          </a:prstGeom>
          <a:noFill/>
          <a:ln>
            <a:noFill/>
          </a:ln>
        </p:spPr>
        <p:txBody>
          <a:bodyPr spcFirstLastPara="1" wrap="square" lIns="91425" tIns="91425" rIns="91425" bIns="91425" anchor="t" anchorCtr="0">
            <a:normAutofit/>
          </a:bodyPr>
          <a:lstStyle/>
          <a:p>
            <a:pPr marL="457200" marR="0" lvl="0" indent="-317500" algn="l" rtl="0">
              <a:lnSpc>
                <a:spcPct val="115000"/>
              </a:lnSpc>
              <a:spcBef>
                <a:spcPts val="0"/>
              </a:spcBef>
              <a:spcAft>
                <a:spcPts val="0"/>
              </a:spcAft>
              <a:buClr>
                <a:srgbClr val="595959"/>
              </a:buClr>
              <a:buSzPts val="1400"/>
              <a:buFont typeface="Meiryo"/>
              <a:buChar char="●"/>
            </a:pPr>
            <a:r>
              <a:rPr lang="ja">
                <a:solidFill>
                  <a:srgbClr val="595959"/>
                </a:solidFill>
                <a:latin typeface="Meiryo"/>
                <a:ea typeface="Meiryo"/>
                <a:cs typeface="Meiryo"/>
                <a:sym typeface="Meiryo"/>
              </a:rPr>
              <a:t>作品として活用した場所（●●駅周辺、建物名など）の説明</a:t>
            </a:r>
            <a:endParaRPr i="0" u="none" strike="noStrike" cap="none">
              <a:solidFill>
                <a:srgbClr val="595959"/>
              </a:solidFill>
              <a:latin typeface="Meiryo"/>
              <a:ea typeface="Meiryo"/>
              <a:cs typeface="Meiryo"/>
              <a:sym typeface="Meiryo"/>
            </a:endParaRPr>
          </a:p>
          <a:p>
            <a:pPr marL="457200" marR="0" lvl="0" indent="-317500" algn="l" rtl="0">
              <a:lnSpc>
                <a:spcPct val="115000"/>
              </a:lnSpc>
              <a:spcBef>
                <a:spcPts val="0"/>
              </a:spcBef>
              <a:spcAft>
                <a:spcPts val="0"/>
              </a:spcAft>
              <a:buClr>
                <a:srgbClr val="595959"/>
              </a:buClr>
              <a:buSzPts val="1400"/>
              <a:buFont typeface="Meiryo"/>
              <a:buChar char="●"/>
            </a:pPr>
            <a:r>
              <a:rPr lang="ja" i="0" u="none" strike="noStrike" cap="none">
                <a:solidFill>
                  <a:srgbClr val="595959"/>
                </a:solidFill>
                <a:latin typeface="Meiryo"/>
                <a:ea typeface="Meiryo"/>
                <a:cs typeface="Meiryo"/>
                <a:sym typeface="Meiryo"/>
              </a:rPr>
              <a:t>制作前、制作後が比較できるスクリーンショット</a:t>
            </a:r>
            <a:endParaRPr i="0" u="none" strike="noStrike" cap="none">
              <a:solidFill>
                <a:srgbClr val="595959"/>
              </a:solidFill>
              <a:latin typeface="Meiryo"/>
              <a:ea typeface="Meiryo"/>
              <a:cs typeface="Meiryo"/>
              <a:sym typeface="Meiryo"/>
            </a:endParaRPr>
          </a:p>
        </p:txBody>
      </p:sp>
      <p:sp>
        <p:nvSpPr>
          <p:cNvPr id="109" name="Google Shape;109;p26"/>
          <p:cNvSpPr txBox="1"/>
          <p:nvPr/>
        </p:nvSpPr>
        <p:spPr>
          <a:xfrm>
            <a:off x="311700" y="216425"/>
            <a:ext cx="7180500" cy="572700"/>
          </a:xfrm>
          <a:prstGeom prst="rect">
            <a:avLst/>
          </a:prstGeom>
          <a:noFill/>
          <a:ln>
            <a:noFill/>
          </a:ln>
        </p:spPr>
        <p:txBody>
          <a:bodyPr spcFirstLastPara="1" wrap="square" lIns="91425" tIns="91425" rIns="91425" bIns="91425" anchor="t" anchorCtr="0">
            <a:normAutofit/>
          </a:bodyPr>
          <a:lstStyle/>
          <a:p>
            <a:pPr marL="0" marR="0" lvl="0" indent="0" algn="l" rtl="0">
              <a:lnSpc>
                <a:spcPct val="90000"/>
              </a:lnSpc>
              <a:spcBef>
                <a:spcPts val="0"/>
              </a:spcBef>
              <a:spcAft>
                <a:spcPts val="0"/>
              </a:spcAft>
              <a:buClr>
                <a:srgbClr val="000000"/>
              </a:buClr>
              <a:buSzPts val="2000"/>
              <a:buFont typeface="Arial"/>
              <a:buNone/>
            </a:pPr>
            <a:r>
              <a:rPr lang="ja" sz="1800" b="1" i="0" u="none" strike="noStrike" cap="none">
                <a:solidFill>
                  <a:schemeClr val="lt1"/>
                </a:solidFill>
                <a:latin typeface="Meiryo"/>
                <a:ea typeface="Meiryo"/>
                <a:cs typeface="Meiryo"/>
                <a:sym typeface="Meiryo"/>
              </a:rPr>
              <a:t>作品の場所</a:t>
            </a:r>
            <a:endParaRPr sz="1800" b="1" i="0" u="none" strike="noStrike" cap="none">
              <a:solidFill>
                <a:schemeClr val="lt1"/>
              </a:solidFill>
              <a:latin typeface="Meiryo"/>
              <a:ea typeface="Meiryo"/>
              <a:cs typeface="Meiryo"/>
              <a:sym typeface="Meiry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7"/>
          <p:cNvSpPr txBox="1"/>
          <p:nvPr/>
        </p:nvSpPr>
        <p:spPr>
          <a:xfrm>
            <a:off x="311700" y="867225"/>
            <a:ext cx="8520600" cy="4044600"/>
          </a:xfrm>
          <a:prstGeom prst="rect">
            <a:avLst/>
          </a:prstGeom>
          <a:noFill/>
          <a:ln>
            <a:noFill/>
          </a:ln>
        </p:spPr>
        <p:txBody>
          <a:bodyPr spcFirstLastPara="1" wrap="square" lIns="91425" tIns="91425" rIns="91425" bIns="91425" anchor="t" anchorCtr="0">
            <a:normAutofit/>
          </a:bodyPr>
          <a:lstStyle/>
          <a:p>
            <a:pPr marL="457200" marR="0" lvl="0" indent="-317500" algn="l" rtl="0">
              <a:lnSpc>
                <a:spcPct val="115000"/>
              </a:lnSpc>
              <a:spcBef>
                <a:spcPts val="0"/>
              </a:spcBef>
              <a:spcAft>
                <a:spcPts val="0"/>
              </a:spcAft>
              <a:buClr>
                <a:srgbClr val="595959"/>
              </a:buClr>
              <a:buSzPts val="1400"/>
              <a:buFont typeface="Meiryo"/>
              <a:buChar char="●"/>
            </a:pPr>
            <a:r>
              <a:rPr lang="ja" i="0" u="none" strike="noStrike" cap="none">
                <a:solidFill>
                  <a:srgbClr val="595959"/>
                </a:solidFill>
                <a:latin typeface="Meiryo"/>
                <a:ea typeface="Meiryo"/>
                <a:cs typeface="Meiryo"/>
                <a:sym typeface="Meiryo"/>
              </a:rPr>
              <a:t>テーマ</a:t>
            </a:r>
            <a:r>
              <a:rPr lang="ja">
                <a:solidFill>
                  <a:srgbClr val="595959"/>
                </a:solidFill>
                <a:latin typeface="Meiryo"/>
                <a:ea typeface="Meiryo"/>
                <a:cs typeface="Meiryo"/>
                <a:sym typeface="Meiryo"/>
              </a:rPr>
              <a:t>について</a:t>
            </a:r>
            <a:r>
              <a:rPr lang="ja" i="0" u="none" strike="noStrike" cap="none">
                <a:solidFill>
                  <a:srgbClr val="595959"/>
                </a:solidFill>
                <a:latin typeface="Meiryo"/>
                <a:ea typeface="Meiryo"/>
                <a:cs typeface="Meiryo"/>
                <a:sym typeface="Meiryo"/>
              </a:rPr>
              <a:t>何を考えて</a:t>
            </a:r>
            <a:r>
              <a:rPr lang="ja">
                <a:solidFill>
                  <a:srgbClr val="595959"/>
                </a:solidFill>
                <a:latin typeface="Meiryo"/>
                <a:ea typeface="Meiryo"/>
                <a:cs typeface="Meiryo"/>
                <a:sym typeface="Meiryo"/>
              </a:rPr>
              <a:t>、どのようなコンセプトで作品をつくった</a:t>
            </a:r>
            <a:r>
              <a:rPr lang="ja" i="0" u="none" strike="noStrike" cap="none">
                <a:solidFill>
                  <a:srgbClr val="595959"/>
                </a:solidFill>
                <a:latin typeface="Meiryo"/>
                <a:ea typeface="Meiryo"/>
                <a:cs typeface="Meiryo"/>
                <a:sym typeface="Meiryo"/>
              </a:rPr>
              <a:t>かの説明</a:t>
            </a:r>
            <a:endParaRPr i="0" u="none" strike="noStrike" cap="none">
              <a:solidFill>
                <a:srgbClr val="595959"/>
              </a:solidFill>
              <a:latin typeface="Meiryo"/>
              <a:ea typeface="Meiryo"/>
              <a:cs typeface="Meiryo"/>
              <a:sym typeface="Meiryo"/>
            </a:endParaRPr>
          </a:p>
          <a:p>
            <a:pPr marL="457200" marR="0" lvl="0" indent="-317500" algn="l" rtl="0">
              <a:lnSpc>
                <a:spcPct val="115000"/>
              </a:lnSpc>
              <a:spcBef>
                <a:spcPts val="0"/>
              </a:spcBef>
              <a:spcAft>
                <a:spcPts val="0"/>
              </a:spcAft>
              <a:buClr>
                <a:srgbClr val="595959"/>
              </a:buClr>
              <a:buSzPts val="1400"/>
              <a:buFont typeface="Meiryo"/>
              <a:buChar char="●"/>
            </a:pPr>
            <a:r>
              <a:rPr lang="ja" i="0" u="none" strike="noStrike" cap="none">
                <a:solidFill>
                  <a:srgbClr val="595959"/>
                </a:solidFill>
                <a:latin typeface="Meiryo"/>
                <a:ea typeface="Meiryo"/>
                <a:cs typeface="Meiryo"/>
                <a:sym typeface="Meiryo"/>
              </a:rPr>
              <a:t>説明内容が伝わる作品のスクリーンショット　</a:t>
            </a:r>
            <a:endParaRPr i="0" u="none" strike="noStrike" cap="none">
              <a:solidFill>
                <a:srgbClr val="595959"/>
              </a:solidFill>
              <a:latin typeface="Meiryo"/>
              <a:ea typeface="Meiryo"/>
              <a:cs typeface="Meiryo"/>
              <a:sym typeface="Meiryo"/>
            </a:endParaRPr>
          </a:p>
        </p:txBody>
      </p:sp>
      <p:sp>
        <p:nvSpPr>
          <p:cNvPr id="115" name="Google Shape;115;p27"/>
          <p:cNvSpPr txBox="1"/>
          <p:nvPr/>
        </p:nvSpPr>
        <p:spPr>
          <a:xfrm>
            <a:off x="311700" y="162800"/>
            <a:ext cx="7180500" cy="626400"/>
          </a:xfrm>
          <a:prstGeom prst="rect">
            <a:avLst/>
          </a:prstGeom>
          <a:noFill/>
          <a:ln>
            <a:noFill/>
          </a:ln>
        </p:spPr>
        <p:txBody>
          <a:bodyPr spcFirstLastPara="1" wrap="square" lIns="91425" tIns="91425" rIns="91425" bIns="91425" anchor="t" anchorCtr="0">
            <a:normAutofit fontScale="70000" lnSpcReduction="20000"/>
          </a:bodyPr>
          <a:lstStyle/>
          <a:p>
            <a:pPr marL="0" marR="0" lvl="0" indent="0" algn="l" rtl="0">
              <a:lnSpc>
                <a:spcPct val="90000"/>
              </a:lnSpc>
              <a:spcBef>
                <a:spcPts val="0"/>
              </a:spcBef>
              <a:spcAft>
                <a:spcPts val="0"/>
              </a:spcAft>
              <a:buClr>
                <a:srgbClr val="000000"/>
              </a:buClr>
              <a:buSzPct val="86956"/>
              <a:buFont typeface="Arial"/>
              <a:buNone/>
            </a:pPr>
            <a:r>
              <a:rPr lang="ja" sz="2600" b="1" i="0" u="none" strike="noStrike" cap="none" dirty="0">
                <a:solidFill>
                  <a:schemeClr val="lt1"/>
                </a:solidFill>
                <a:latin typeface="Meiryo"/>
                <a:ea typeface="Meiryo"/>
                <a:cs typeface="Meiryo"/>
                <a:sym typeface="Meiryo"/>
              </a:rPr>
              <a:t>審査の視点：テーマ性</a:t>
            </a:r>
            <a:endParaRPr sz="2600" b="1" i="0" u="none" strike="noStrike" cap="none" dirty="0">
              <a:solidFill>
                <a:schemeClr val="lt1"/>
              </a:solidFill>
              <a:latin typeface="Meiryo"/>
              <a:ea typeface="Meiryo"/>
              <a:cs typeface="Meiryo"/>
              <a:sym typeface="Meiryo"/>
            </a:endParaRPr>
          </a:p>
          <a:p>
            <a:pPr marL="0" marR="0" lvl="0" indent="0" algn="l" rtl="0">
              <a:lnSpc>
                <a:spcPct val="90000"/>
              </a:lnSpc>
              <a:spcBef>
                <a:spcPts val="0"/>
              </a:spcBef>
              <a:spcAft>
                <a:spcPts val="0"/>
              </a:spcAft>
              <a:buClr>
                <a:srgbClr val="000000"/>
              </a:buClr>
              <a:buSzPct val="100000"/>
              <a:buFont typeface="Arial"/>
              <a:buNone/>
            </a:pPr>
            <a:endParaRPr sz="1000" b="1" i="0" u="none" strike="noStrike" cap="none" dirty="0">
              <a:solidFill>
                <a:schemeClr val="lt1"/>
              </a:solidFill>
              <a:latin typeface="Meiryo"/>
              <a:ea typeface="Meiryo"/>
              <a:cs typeface="Meiryo"/>
              <a:sym typeface="Meiryo"/>
            </a:endParaRPr>
          </a:p>
          <a:p>
            <a:pPr marL="0" marR="0" lvl="0" indent="0" algn="l" rtl="0">
              <a:lnSpc>
                <a:spcPct val="90000"/>
              </a:lnSpc>
              <a:spcBef>
                <a:spcPts val="0"/>
              </a:spcBef>
              <a:spcAft>
                <a:spcPts val="0"/>
              </a:spcAft>
              <a:buClr>
                <a:srgbClr val="000000"/>
              </a:buClr>
              <a:buSzPct val="100000"/>
              <a:buFont typeface="Arial"/>
              <a:buNone/>
            </a:pPr>
            <a:r>
              <a:rPr lang="ja" sz="1100" b="1" dirty="0">
                <a:solidFill>
                  <a:schemeClr val="lt1"/>
                </a:solidFill>
                <a:latin typeface="Meiryo"/>
                <a:ea typeface="Meiryo"/>
                <a:cs typeface="Meiryo"/>
                <a:sym typeface="Meiryo"/>
              </a:rPr>
              <a:t>テーマをワールドの中で表現できているか。テーマについて何を考えて、どのようなコンセプトで作品を作ったか、説明の中でしっかりと伝えられているか。</a:t>
            </a:r>
            <a:endParaRPr sz="1100" b="1" i="0" u="none" strike="noStrike" cap="none" dirty="0">
              <a:solidFill>
                <a:schemeClr val="lt1"/>
              </a:solidFill>
              <a:latin typeface="Meiryo"/>
              <a:ea typeface="Meiryo"/>
              <a:cs typeface="Meiryo"/>
              <a:sym typeface="Meiry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8"/>
          <p:cNvSpPr txBox="1"/>
          <p:nvPr/>
        </p:nvSpPr>
        <p:spPr>
          <a:xfrm>
            <a:off x="311700" y="847675"/>
            <a:ext cx="8520600" cy="4064100"/>
          </a:xfrm>
          <a:prstGeom prst="rect">
            <a:avLst/>
          </a:prstGeom>
          <a:noFill/>
          <a:ln>
            <a:noFill/>
          </a:ln>
        </p:spPr>
        <p:txBody>
          <a:bodyPr spcFirstLastPara="1" wrap="square" lIns="91425" tIns="91425" rIns="91425" bIns="91425" anchor="t" anchorCtr="0">
            <a:normAutofit/>
          </a:bodyPr>
          <a:lstStyle/>
          <a:p>
            <a:pPr marL="457200" marR="0" lvl="0" indent="-317500" algn="l" rtl="0">
              <a:lnSpc>
                <a:spcPct val="115000"/>
              </a:lnSpc>
              <a:spcBef>
                <a:spcPts val="0"/>
              </a:spcBef>
              <a:spcAft>
                <a:spcPts val="0"/>
              </a:spcAft>
              <a:buClr>
                <a:srgbClr val="595959"/>
              </a:buClr>
              <a:buSzPts val="1400"/>
              <a:buFont typeface="Meiryo"/>
              <a:buChar char="●"/>
            </a:pPr>
            <a:r>
              <a:rPr lang="ja">
                <a:solidFill>
                  <a:srgbClr val="595959"/>
                </a:solidFill>
                <a:latin typeface="Meiryo"/>
                <a:ea typeface="Meiryo"/>
                <a:cs typeface="Meiryo"/>
                <a:sym typeface="Meiryo"/>
              </a:rPr>
              <a:t>自身で考えたコンセプトを実現するにあたって、さいたま市にどのような課題があるかの説明</a:t>
            </a:r>
            <a:endParaRPr>
              <a:solidFill>
                <a:srgbClr val="595959"/>
              </a:solidFill>
              <a:latin typeface="Meiryo"/>
              <a:ea typeface="Meiryo"/>
              <a:cs typeface="Meiryo"/>
              <a:sym typeface="Meiryo"/>
            </a:endParaRPr>
          </a:p>
          <a:p>
            <a:pPr marL="457200" marR="0" lvl="0" indent="-317500" algn="l" rtl="0">
              <a:lnSpc>
                <a:spcPct val="115000"/>
              </a:lnSpc>
              <a:spcBef>
                <a:spcPts val="0"/>
              </a:spcBef>
              <a:spcAft>
                <a:spcPts val="0"/>
              </a:spcAft>
              <a:buClr>
                <a:srgbClr val="595959"/>
              </a:buClr>
              <a:buSzPts val="1400"/>
              <a:buFont typeface="Meiryo"/>
              <a:buChar char="●"/>
            </a:pPr>
            <a:r>
              <a:rPr lang="ja">
                <a:solidFill>
                  <a:srgbClr val="595959"/>
                </a:solidFill>
                <a:latin typeface="Meiryo"/>
                <a:ea typeface="Meiryo"/>
                <a:cs typeface="Meiryo"/>
                <a:sym typeface="Meiryo"/>
              </a:rPr>
              <a:t>どのように情報収集し、どのように考えて課題を設定したかの説明</a:t>
            </a:r>
            <a:endParaRPr>
              <a:solidFill>
                <a:srgbClr val="595959"/>
              </a:solidFill>
              <a:latin typeface="Meiryo"/>
              <a:ea typeface="Meiryo"/>
              <a:cs typeface="Meiryo"/>
              <a:sym typeface="Meiryo"/>
            </a:endParaRPr>
          </a:p>
          <a:p>
            <a:pPr marL="457200" marR="0" lvl="0" indent="-317500" algn="l" rtl="0">
              <a:lnSpc>
                <a:spcPct val="115000"/>
              </a:lnSpc>
              <a:spcBef>
                <a:spcPts val="0"/>
              </a:spcBef>
              <a:spcAft>
                <a:spcPts val="0"/>
              </a:spcAft>
              <a:buClr>
                <a:srgbClr val="595959"/>
              </a:buClr>
              <a:buSzPts val="1400"/>
              <a:buFont typeface="Meiryo"/>
              <a:buChar char="●"/>
            </a:pPr>
            <a:r>
              <a:rPr lang="ja" i="0" u="none" strike="noStrike" cap="none">
                <a:solidFill>
                  <a:schemeClr val="dk2"/>
                </a:solidFill>
                <a:latin typeface="Meiryo"/>
                <a:ea typeface="Meiryo"/>
                <a:cs typeface="Meiryo"/>
                <a:sym typeface="Meiryo"/>
              </a:rPr>
              <a:t>説明内容が伝わる</a:t>
            </a:r>
            <a:r>
              <a:rPr lang="ja">
                <a:solidFill>
                  <a:schemeClr val="dk2"/>
                </a:solidFill>
                <a:latin typeface="Meiryo"/>
                <a:ea typeface="Meiryo"/>
                <a:cs typeface="Meiryo"/>
                <a:sym typeface="Meiryo"/>
              </a:rPr>
              <a:t>参考画像や、</a:t>
            </a:r>
            <a:r>
              <a:rPr lang="ja" i="0" u="none" strike="noStrike" cap="none">
                <a:solidFill>
                  <a:schemeClr val="dk2"/>
                </a:solidFill>
                <a:latin typeface="Meiryo"/>
                <a:ea typeface="Meiryo"/>
                <a:cs typeface="Meiryo"/>
                <a:sym typeface="Meiryo"/>
              </a:rPr>
              <a:t>作品のスクリーンショット</a:t>
            </a:r>
            <a:endParaRPr i="0" u="none" strike="noStrike" cap="none">
              <a:solidFill>
                <a:srgbClr val="595959"/>
              </a:solidFill>
              <a:latin typeface="Meiryo"/>
              <a:ea typeface="Meiryo"/>
              <a:cs typeface="Meiryo"/>
              <a:sym typeface="Meiryo"/>
            </a:endParaRPr>
          </a:p>
        </p:txBody>
      </p:sp>
      <p:sp>
        <p:nvSpPr>
          <p:cNvPr id="121" name="Google Shape;121;p28"/>
          <p:cNvSpPr txBox="1"/>
          <p:nvPr/>
        </p:nvSpPr>
        <p:spPr>
          <a:xfrm>
            <a:off x="311700" y="162800"/>
            <a:ext cx="7180500" cy="626400"/>
          </a:xfrm>
          <a:prstGeom prst="rect">
            <a:avLst/>
          </a:prstGeom>
          <a:noFill/>
          <a:ln>
            <a:noFill/>
          </a:ln>
        </p:spPr>
        <p:txBody>
          <a:bodyPr spcFirstLastPara="1" wrap="square" lIns="91425" tIns="91425" rIns="91425" bIns="91425" anchor="t" anchorCtr="0">
            <a:normAutofit fontScale="62500" lnSpcReduction="20000"/>
          </a:bodyPr>
          <a:lstStyle/>
          <a:p>
            <a:pPr marL="0" marR="0" lvl="0" indent="0" algn="l" rtl="0">
              <a:lnSpc>
                <a:spcPct val="90000"/>
              </a:lnSpc>
              <a:spcBef>
                <a:spcPts val="0"/>
              </a:spcBef>
              <a:spcAft>
                <a:spcPts val="0"/>
              </a:spcAft>
              <a:buClr>
                <a:srgbClr val="000000"/>
              </a:buClr>
              <a:buSzPct val="78431"/>
              <a:buFont typeface="Arial"/>
              <a:buNone/>
            </a:pPr>
            <a:r>
              <a:rPr lang="ja" sz="2900" b="1" i="0" u="none" strike="noStrike" cap="none" dirty="0">
                <a:solidFill>
                  <a:schemeClr val="lt1"/>
                </a:solidFill>
                <a:latin typeface="Meiryo"/>
                <a:ea typeface="Meiryo"/>
                <a:cs typeface="Meiryo"/>
                <a:sym typeface="Meiryo"/>
              </a:rPr>
              <a:t>審査の視点：</a:t>
            </a:r>
            <a:r>
              <a:rPr lang="ja" sz="2900" b="1" dirty="0">
                <a:solidFill>
                  <a:schemeClr val="lt1"/>
                </a:solidFill>
                <a:latin typeface="Meiryo"/>
                <a:ea typeface="Meiryo"/>
                <a:cs typeface="Meiryo"/>
                <a:sym typeface="Meiryo"/>
              </a:rPr>
              <a:t>課題探求力</a:t>
            </a:r>
            <a:endParaRPr sz="2900" b="1" i="0" u="none" strike="noStrike" cap="none" dirty="0">
              <a:solidFill>
                <a:schemeClr val="lt1"/>
              </a:solidFill>
              <a:latin typeface="Meiryo"/>
              <a:ea typeface="Meiryo"/>
              <a:cs typeface="Meiryo"/>
              <a:sym typeface="Meiryo"/>
            </a:endParaRPr>
          </a:p>
          <a:p>
            <a:pPr marL="0" marR="0" lvl="0" indent="0" algn="l" rtl="0">
              <a:lnSpc>
                <a:spcPct val="90000"/>
              </a:lnSpc>
              <a:spcBef>
                <a:spcPts val="0"/>
              </a:spcBef>
              <a:spcAft>
                <a:spcPts val="0"/>
              </a:spcAft>
              <a:buClr>
                <a:srgbClr val="000000"/>
              </a:buClr>
              <a:buSzPct val="100000"/>
              <a:buFont typeface="Arial"/>
              <a:buNone/>
            </a:pPr>
            <a:endParaRPr sz="1000" b="1" i="0" u="none" strike="noStrike" cap="none" dirty="0">
              <a:solidFill>
                <a:schemeClr val="lt1"/>
              </a:solidFill>
              <a:latin typeface="Meiryo"/>
              <a:ea typeface="Meiryo"/>
              <a:cs typeface="Meiryo"/>
              <a:sym typeface="Meiryo"/>
            </a:endParaRPr>
          </a:p>
          <a:p>
            <a:pPr marL="0" lvl="0" indent="0" algn="l" rtl="0">
              <a:lnSpc>
                <a:spcPct val="100000"/>
              </a:lnSpc>
              <a:spcBef>
                <a:spcPts val="0"/>
              </a:spcBef>
              <a:spcAft>
                <a:spcPts val="0"/>
              </a:spcAft>
              <a:buClr>
                <a:schemeClr val="dk1"/>
              </a:buClr>
              <a:buSzPct val="110000"/>
              <a:buFont typeface="Arial"/>
              <a:buNone/>
            </a:pPr>
            <a:r>
              <a:rPr lang="ja" sz="1100" b="1" dirty="0">
                <a:solidFill>
                  <a:schemeClr val="lt1"/>
                </a:solidFill>
                <a:latin typeface="Meiryo"/>
                <a:ea typeface="Meiryo"/>
                <a:cs typeface="Meiryo"/>
                <a:sym typeface="Meiryo"/>
              </a:rPr>
              <a:t>テーマを踏まえたまちの課題について、さいたま市に関する情報収集を⾏って適切に設定できているか。どのように考えてどのような課題を設定したか、説明の中でしっかりと伝えられているか。</a:t>
            </a:r>
            <a:endParaRPr sz="1100" b="1" dirty="0">
              <a:solidFill>
                <a:schemeClr val="lt1"/>
              </a:solidFill>
              <a:latin typeface="Meiryo"/>
              <a:ea typeface="Meiryo"/>
              <a:cs typeface="Meiryo"/>
              <a:sym typeface="Meiry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9"/>
          <p:cNvSpPr txBox="1"/>
          <p:nvPr/>
        </p:nvSpPr>
        <p:spPr>
          <a:xfrm>
            <a:off x="311700" y="867225"/>
            <a:ext cx="8520600" cy="4044600"/>
          </a:xfrm>
          <a:prstGeom prst="rect">
            <a:avLst/>
          </a:prstGeom>
          <a:noFill/>
          <a:ln>
            <a:noFill/>
          </a:ln>
        </p:spPr>
        <p:txBody>
          <a:bodyPr spcFirstLastPara="1" wrap="square" lIns="91425" tIns="91425" rIns="91425" bIns="91425" anchor="t" anchorCtr="0">
            <a:normAutofit/>
          </a:bodyPr>
          <a:lstStyle/>
          <a:p>
            <a:pPr marL="457200" marR="0" lvl="0" indent="-317500" algn="l" rtl="0">
              <a:lnSpc>
                <a:spcPct val="115000"/>
              </a:lnSpc>
              <a:spcBef>
                <a:spcPts val="0"/>
              </a:spcBef>
              <a:spcAft>
                <a:spcPts val="0"/>
              </a:spcAft>
              <a:buClr>
                <a:srgbClr val="595959"/>
              </a:buClr>
              <a:buSzPts val="1400"/>
              <a:buFont typeface="Meiryo"/>
              <a:buChar char="●"/>
            </a:pPr>
            <a:r>
              <a:rPr lang="ja">
                <a:solidFill>
                  <a:srgbClr val="595959"/>
                </a:solidFill>
                <a:latin typeface="Meiryo"/>
                <a:ea typeface="Meiryo"/>
                <a:cs typeface="Meiryo"/>
                <a:sym typeface="Meiryo"/>
              </a:rPr>
              <a:t>自身で設定した課題に対する解決策の説明</a:t>
            </a:r>
            <a:endParaRPr i="0" u="none" strike="noStrike" cap="none">
              <a:solidFill>
                <a:schemeClr val="dk2"/>
              </a:solidFill>
              <a:latin typeface="Meiryo"/>
              <a:ea typeface="Meiryo"/>
              <a:cs typeface="Meiryo"/>
              <a:sym typeface="Meiryo"/>
            </a:endParaRPr>
          </a:p>
          <a:p>
            <a:pPr marL="457200" marR="0" lvl="0" indent="-317500" algn="l" rtl="0">
              <a:lnSpc>
                <a:spcPct val="115000"/>
              </a:lnSpc>
              <a:spcBef>
                <a:spcPts val="0"/>
              </a:spcBef>
              <a:spcAft>
                <a:spcPts val="0"/>
              </a:spcAft>
              <a:buClr>
                <a:srgbClr val="595959"/>
              </a:buClr>
              <a:buSzPts val="1400"/>
              <a:buFont typeface="Meiryo"/>
              <a:buChar char="●"/>
            </a:pPr>
            <a:r>
              <a:rPr lang="ja" i="0" u="none" strike="noStrike" cap="none">
                <a:solidFill>
                  <a:srgbClr val="595959"/>
                </a:solidFill>
                <a:latin typeface="Meiryo"/>
                <a:ea typeface="Meiryo"/>
                <a:cs typeface="Meiryo"/>
                <a:sym typeface="Meiryo"/>
              </a:rPr>
              <a:t>説明内容が伝わる作品のスクリーンショット</a:t>
            </a:r>
            <a:endParaRPr i="0" u="none" strike="noStrike" cap="none">
              <a:solidFill>
                <a:srgbClr val="595959"/>
              </a:solidFill>
              <a:latin typeface="Meiryo"/>
              <a:ea typeface="Meiryo"/>
              <a:cs typeface="Meiryo"/>
              <a:sym typeface="Meiryo"/>
            </a:endParaRPr>
          </a:p>
        </p:txBody>
      </p:sp>
      <p:sp>
        <p:nvSpPr>
          <p:cNvPr id="127" name="Google Shape;127;p29"/>
          <p:cNvSpPr txBox="1"/>
          <p:nvPr/>
        </p:nvSpPr>
        <p:spPr>
          <a:xfrm>
            <a:off x="311700" y="162800"/>
            <a:ext cx="7180500" cy="626400"/>
          </a:xfrm>
          <a:prstGeom prst="rect">
            <a:avLst/>
          </a:prstGeom>
          <a:noFill/>
          <a:ln>
            <a:noFill/>
          </a:ln>
        </p:spPr>
        <p:txBody>
          <a:bodyPr spcFirstLastPara="1" wrap="square" lIns="91425" tIns="91425" rIns="91425" bIns="91425" anchor="t" anchorCtr="0">
            <a:normAutofit fontScale="92500" lnSpcReduction="10000"/>
          </a:bodyPr>
          <a:lstStyle/>
          <a:p>
            <a:pPr marL="0" marR="0" lvl="0" indent="0" algn="l" rtl="0">
              <a:lnSpc>
                <a:spcPct val="90000"/>
              </a:lnSpc>
              <a:spcBef>
                <a:spcPts val="0"/>
              </a:spcBef>
              <a:spcAft>
                <a:spcPts val="0"/>
              </a:spcAft>
              <a:buClr>
                <a:srgbClr val="000000"/>
              </a:buClr>
              <a:buSzPct val="86956"/>
              <a:buFont typeface="Arial"/>
              <a:buNone/>
            </a:pPr>
            <a:r>
              <a:rPr lang="ja" sz="1900" b="1" i="0" u="none" strike="noStrike" cap="none" dirty="0">
                <a:solidFill>
                  <a:schemeClr val="lt1"/>
                </a:solidFill>
                <a:latin typeface="Meiryo"/>
                <a:ea typeface="Meiryo"/>
                <a:cs typeface="Meiryo"/>
                <a:sym typeface="Meiryo"/>
              </a:rPr>
              <a:t>審査の視点：</a:t>
            </a:r>
            <a:r>
              <a:rPr lang="ja" sz="1900" b="1" dirty="0">
                <a:solidFill>
                  <a:schemeClr val="lt1"/>
                </a:solidFill>
                <a:latin typeface="Meiryo"/>
                <a:ea typeface="Meiryo"/>
                <a:cs typeface="Meiryo"/>
                <a:sym typeface="Meiryo"/>
              </a:rPr>
              <a:t>課題解決への貢献度</a:t>
            </a:r>
            <a:endParaRPr sz="1900" b="1" dirty="0">
              <a:solidFill>
                <a:schemeClr val="lt1"/>
              </a:solidFill>
              <a:latin typeface="Meiryo"/>
              <a:ea typeface="Meiryo"/>
              <a:cs typeface="Meiryo"/>
              <a:sym typeface="Meiryo"/>
            </a:endParaRPr>
          </a:p>
          <a:p>
            <a:pPr marL="0" marR="0" lvl="0" indent="0" algn="l" rtl="0">
              <a:lnSpc>
                <a:spcPct val="90000"/>
              </a:lnSpc>
              <a:spcBef>
                <a:spcPts val="0"/>
              </a:spcBef>
              <a:spcAft>
                <a:spcPts val="0"/>
              </a:spcAft>
              <a:buClr>
                <a:srgbClr val="000000"/>
              </a:buClr>
              <a:buSzPct val="100000"/>
              <a:buFont typeface="Arial"/>
              <a:buNone/>
            </a:pPr>
            <a:endParaRPr sz="1000" b="1" i="0" u="none" strike="noStrike" cap="none" dirty="0">
              <a:solidFill>
                <a:schemeClr val="lt1"/>
              </a:solidFill>
              <a:latin typeface="Meiryo"/>
              <a:ea typeface="Meiryo"/>
              <a:cs typeface="Meiryo"/>
              <a:sym typeface="Meiryo"/>
            </a:endParaRPr>
          </a:p>
          <a:p>
            <a:pPr marL="0" lvl="0" indent="0" algn="l" rtl="0">
              <a:lnSpc>
                <a:spcPct val="90000"/>
              </a:lnSpc>
              <a:spcBef>
                <a:spcPts val="0"/>
              </a:spcBef>
              <a:spcAft>
                <a:spcPts val="0"/>
              </a:spcAft>
              <a:buClr>
                <a:schemeClr val="dk1"/>
              </a:buClr>
              <a:buSzPct val="110000"/>
              <a:buFont typeface="Arial"/>
              <a:buNone/>
            </a:pPr>
            <a:r>
              <a:rPr lang="ja" sz="800" b="1" dirty="0">
                <a:solidFill>
                  <a:schemeClr val="lt1"/>
                </a:solidFill>
                <a:latin typeface="Meiryo"/>
                <a:ea typeface="Meiryo"/>
                <a:cs typeface="Meiryo"/>
                <a:sym typeface="Meiryo"/>
              </a:rPr>
              <a:t>設定したまちの課題に対応した作品になっているか。課題に対する解決策をどのように考えて作ったか、説明の中でしっかりと伝えられているか。</a:t>
            </a:r>
            <a:endParaRPr sz="800" b="1" dirty="0">
              <a:solidFill>
                <a:schemeClr val="lt1"/>
              </a:solidFill>
              <a:latin typeface="Meiryo"/>
              <a:ea typeface="Meiryo"/>
              <a:cs typeface="Meiryo"/>
              <a:sym typeface="Meiry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30"/>
          <p:cNvSpPr txBox="1"/>
          <p:nvPr/>
        </p:nvSpPr>
        <p:spPr>
          <a:xfrm>
            <a:off x="311700" y="867225"/>
            <a:ext cx="8520600" cy="4044600"/>
          </a:xfrm>
          <a:prstGeom prst="rect">
            <a:avLst/>
          </a:prstGeom>
          <a:noFill/>
          <a:ln>
            <a:noFill/>
          </a:ln>
        </p:spPr>
        <p:txBody>
          <a:bodyPr spcFirstLastPara="1" wrap="square" lIns="91425" tIns="91425" rIns="91425" bIns="91425" anchor="t" anchorCtr="0">
            <a:normAutofit/>
          </a:bodyPr>
          <a:lstStyle/>
          <a:p>
            <a:pPr marL="457200" marR="0" lvl="0" indent="-317500" algn="l" rtl="0">
              <a:lnSpc>
                <a:spcPct val="115000"/>
              </a:lnSpc>
              <a:spcBef>
                <a:spcPts val="0"/>
              </a:spcBef>
              <a:spcAft>
                <a:spcPts val="0"/>
              </a:spcAft>
              <a:buClr>
                <a:srgbClr val="595959"/>
              </a:buClr>
              <a:buSzPts val="1400"/>
              <a:buFont typeface="Meiryo"/>
              <a:buChar char="●"/>
            </a:pPr>
            <a:r>
              <a:rPr lang="ja" i="0" u="none" strike="noStrike" cap="none">
                <a:solidFill>
                  <a:srgbClr val="595959"/>
                </a:solidFill>
                <a:latin typeface="Meiryo"/>
                <a:ea typeface="Meiryo"/>
                <a:cs typeface="Meiryo"/>
                <a:sym typeface="Meiryo"/>
              </a:rPr>
              <a:t>他の作品にはない、自分の作品だけの特別な要素や大事なポイントの説明</a:t>
            </a:r>
            <a:endParaRPr i="0" u="none" strike="noStrike" cap="none">
              <a:solidFill>
                <a:srgbClr val="595959"/>
              </a:solidFill>
              <a:latin typeface="Meiryo"/>
              <a:ea typeface="Meiryo"/>
              <a:cs typeface="Meiryo"/>
              <a:sym typeface="Meiryo"/>
            </a:endParaRPr>
          </a:p>
          <a:p>
            <a:pPr marL="457200" marR="0" lvl="0" indent="-317500" algn="l" rtl="0">
              <a:lnSpc>
                <a:spcPct val="115000"/>
              </a:lnSpc>
              <a:spcBef>
                <a:spcPts val="0"/>
              </a:spcBef>
              <a:spcAft>
                <a:spcPts val="0"/>
              </a:spcAft>
              <a:buClr>
                <a:srgbClr val="595959"/>
              </a:buClr>
              <a:buSzPts val="1400"/>
              <a:buFont typeface="Meiryo"/>
              <a:buChar char="●"/>
            </a:pPr>
            <a:r>
              <a:rPr lang="ja">
                <a:solidFill>
                  <a:srgbClr val="595959"/>
                </a:solidFill>
                <a:latin typeface="Meiryo"/>
                <a:ea typeface="Meiryo"/>
                <a:cs typeface="Meiryo"/>
                <a:sym typeface="Meiryo"/>
              </a:rPr>
              <a:t>どのような未来をイメージしながら作品をつくったかの説明</a:t>
            </a:r>
            <a:endParaRPr>
              <a:solidFill>
                <a:srgbClr val="595959"/>
              </a:solidFill>
              <a:latin typeface="Meiryo"/>
              <a:ea typeface="Meiryo"/>
              <a:cs typeface="Meiryo"/>
              <a:sym typeface="Meiryo"/>
            </a:endParaRPr>
          </a:p>
          <a:p>
            <a:pPr marL="457200" marR="0" lvl="0" indent="-317500" algn="l" rtl="0">
              <a:lnSpc>
                <a:spcPct val="115000"/>
              </a:lnSpc>
              <a:spcBef>
                <a:spcPts val="0"/>
              </a:spcBef>
              <a:spcAft>
                <a:spcPts val="0"/>
              </a:spcAft>
              <a:buClr>
                <a:srgbClr val="595959"/>
              </a:buClr>
              <a:buSzPts val="1400"/>
              <a:buFont typeface="Meiryo"/>
              <a:buChar char="●"/>
            </a:pPr>
            <a:r>
              <a:rPr lang="ja" i="0" u="none" strike="noStrike" cap="none">
                <a:solidFill>
                  <a:schemeClr val="dk2"/>
                </a:solidFill>
                <a:latin typeface="Meiryo"/>
                <a:ea typeface="Meiryo"/>
                <a:cs typeface="Meiryo"/>
                <a:sym typeface="Meiryo"/>
              </a:rPr>
              <a:t>説明内容</a:t>
            </a:r>
            <a:r>
              <a:rPr lang="ja" i="0" u="none" strike="noStrike" cap="none">
                <a:solidFill>
                  <a:srgbClr val="595959"/>
                </a:solidFill>
                <a:latin typeface="Meiryo"/>
                <a:ea typeface="Meiryo"/>
                <a:cs typeface="Meiryo"/>
                <a:sym typeface="Meiryo"/>
              </a:rPr>
              <a:t>が伝わる作品のスクリーンショット</a:t>
            </a:r>
            <a:endParaRPr i="0" u="none" strike="noStrike" cap="none">
              <a:solidFill>
                <a:srgbClr val="595959"/>
              </a:solidFill>
              <a:latin typeface="Meiryo"/>
              <a:ea typeface="Meiryo"/>
              <a:cs typeface="Meiryo"/>
              <a:sym typeface="Meiryo"/>
            </a:endParaRPr>
          </a:p>
        </p:txBody>
      </p:sp>
      <p:sp>
        <p:nvSpPr>
          <p:cNvPr id="133" name="Google Shape;133;p30"/>
          <p:cNvSpPr txBox="1"/>
          <p:nvPr/>
        </p:nvSpPr>
        <p:spPr>
          <a:xfrm>
            <a:off x="311700" y="162800"/>
            <a:ext cx="7180500" cy="626400"/>
          </a:xfrm>
          <a:prstGeom prst="rect">
            <a:avLst/>
          </a:prstGeom>
          <a:noFill/>
          <a:ln>
            <a:noFill/>
          </a:ln>
        </p:spPr>
        <p:txBody>
          <a:bodyPr spcFirstLastPara="1" wrap="square" lIns="91425" tIns="91425" rIns="91425" bIns="91425" anchor="t" anchorCtr="0">
            <a:normAutofit fontScale="92500" lnSpcReduction="10000"/>
          </a:bodyPr>
          <a:lstStyle/>
          <a:p>
            <a:pPr marL="0" marR="0" lvl="0" indent="0" algn="l" rtl="0">
              <a:lnSpc>
                <a:spcPct val="90000"/>
              </a:lnSpc>
              <a:spcBef>
                <a:spcPts val="0"/>
              </a:spcBef>
              <a:spcAft>
                <a:spcPts val="0"/>
              </a:spcAft>
              <a:buClr>
                <a:srgbClr val="000000"/>
              </a:buClr>
              <a:buSzPct val="95238"/>
              <a:buFont typeface="Arial"/>
              <a:buNone/>
            </a:pPr>
            <a:r>
              <a:rPr lang="ja" sz="1900" b="1" i="0" u="none" strike="noStrike" cap="none" dirty="0">
                <a:solidFill>
                  <a:schemeClr val="lt1"/>
                </a:solidFill>
                <a:latin typeface="Meiryo"/>
                <a:ea typeface="Meiryo"/>
                <a:cs typeface="Meiryo"/>
                <a:sym typeface="Meiryo"/>
              </a:rPr>
              <a:t>審査の視点：独創性</a:t>
            </a:r>
            <a:r>
              <a:rPr lang="ja" sz="1900" b="1" dirty="0">
                <a:solidFill>
                  <a:schemeClr val="lt1"/>
                </a:solidFill>
                <a:latin typeface="Meiryo"/>
                <a:ea typeface="Meiryo"/>
                <a:cs typeface="Meiryo"/>
                <a:sym typeface="Meiryo"/>
              </a:rPr>
              <a:t>・未来志向</a:t>
            </a:r>
            <a:endParaRPr sz="1900" b="1" i="0" u="none" strike="noStrike" cap="none" dirty="0">
              <a:solidFill>
                <a:schemeClr val="lt1"/>
              </a:solidFill>
              <a:latin typeface="Meiryo"/>
              <a:ea typeface="Meiryo"/>
              <a:cs typeface="Meiryo"/>
              <a:sym typeface="Meiryo"/>
            </a:endParaRPr>
          </a:p>
          <a:p>
            <a:pPr marL="0" marR="0" lvl="0" indent="0" algn="l" rtl="0">
              <a:lnSpc>
                <a:spcPct val="90000"/>
              </a:lnSpc>
              <a:spcBef>
                <a:spcPts val="0"/>
              </a:spcBef>
              <a:spcAft>
                <a:spcPts val="0"/>
              </a:spcAft>
              <a:buClr>
                <a:srgbClr val="000000"/>
              </a:buClr>
              <a:buSzPct val="100000"/>
              <a:buFont typeface="Arial"/>
              <a:buNone/>
            </a:pPr>
            <a:endParaRPr sz="900" b="1" i="0" u="none" strike="noStrike" cap="none" dirty="0">
              <a:solidFill>
                <a:schemeClr val="lt1"/>
              </a:solidFill>
              <a:latin typeface="Meiryo"/>
              <a:ea typeface="Meiryo"/>
              <a:cs typeface="Meiryo"/>
              <a:sym typeface="Meiryo"/>
            </a:endParaRPr>
          </a:p>
          <a:p>
            <a:pPr marL="0" lvl="0" indent="0" algn="l" rtl="0">
              <a:lnSpc>
                <a:spcPct val="90000"/>
              </a:lnSpc>
              <a:spcBef>
                <a:spcPts val="0"/>
              </a:spcBef>
              <a:spcAft>
                <a:spcPts val="0"/>
              </a:spcAft>
              <a:buClr>
                <a:schemeClr val="dk1"/>
              </a:buClr>
              <a:buSzPct val="110000"/>
              <a:buFont typeface="Arial"/>
              <a:buNone/>
            </a:pPr>
            <a:r>
              <a:rPr lang="ja" sz="800" b="1" dirty="0">
                <a:solidFill>
                  <a:schemeClr val="lt1"/>
                </a:solidFill>
                <a:latin typeface="Meiryo"/>
                <a:ea typeface="Meiryo"/>
                <a:cs typeface="Meiryo"/>
                <a:sym typeface="Meiryo"/>
              </a:rPr>
              <a:t>⾃由な発想で、他の作品にはない⾃分だけの要素やポイントがあるか。さいたま市がもっとシンカしていく未来志向な作品になっているか。</a:t>
            </a:r>
            <a:endParaRPr sz="800" b="1" dirty="0">
              <a:solidFill>
                <a:schemeClr val="lt1"/>
              </a:solidFill>
              <a:latin typeface="Meiryo"/>
              <a:ea typeface="Meiryo"/>
              <a:cs typeface="Meiryo"/>
              <a:sym typeface="Meiry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31"/>
          <p:cNvSpPr txBox="1"/>
          <p:nvPr/>
        </p:nvSpPr>
        <p:spPr>
          <a:xfrm>
            <a:off x="311700" y="867225"/>
            <a:ext cx="8520600" cy="4044600"/>
          </a:xfrm>
          <a:prstGeom prst="rect">
            <a:avLst/>
          </a:prstGeom>
          <a:noFill/>
          <a:ln>
            <a:noFill/>
          </a:ln>
        </p:spPr>
        <p:txBody>
          <a:bodyPr spcFirstLastPara="1" wrap="square" lIns="91425" tIns="91425" rIns="91425" bIns="91425" anchor="t" anchorCtr="0">
            <a:normAutofit/>
          </a:bodyPr>
          <a:lstStyle/>
          <a:p>
            <a:pPr marL="457200" marR="0" lvl="0" indent="-317500" algn="l" rtl="0">
              <a:lnSpc>
                <a:spcPct val="115000"/>
              </a:lnSpc>
              <a:spcBef>
                <a:spcPts val="0"/>
              </a:spcBef>
              <a:spcAft>
                <a:spcPts val="0"/>
              </a:spcAft>
              <a:buClr>
                <a:srgbClr val="595959"/>
              </a:buClr>
              <a:buSzPts val="1400"/>
              <a:buFont typeface="Meiryo"/>
              <a:buChar char="●"/>
            </a:pPr>
            <a:r>
              <a:rPr lang="ja" i="0" u="none" strike="noStrike" cap="none" dirty="0">
                <a:solidFill>
                  <a:srgbClr val="595959"/>
                </a:solidFill>
                <a:latin typeface="Meiryo"/>
                <a:ea typeface="Meiryo"/>
                <a:cs typeface="Meiryo"/>
                <a:sym typeface="Meiryo"/>
              </a:rPr>
              <a:t>作品の全体としてどのようなことを意識して作成したか、こだわりポイントは何かの説明</a:t>
            </a:r>
            <a:endParaRPr i="0" u="none" strike="noStrike" cap="none" dirty="0">
              <a:solidFill>
                <a:schemeClr val="dk2"/>
              </a:solidFill>
              <a:latin typeface="Meiryo"/>
              <a:ea typeface="Meiryo"/>
              <a:cs typeface="Meiryo"/>
              <a:sym typeface="Meiryo"/>
            </a:endParaRPr>
          </a:p>
          <a:p>
            <a:pPr marL="457200" marR="0" lvl="0" indent="-317500" algn="l" rtl="0">
              <a:lnSpc>
                <a:spcPct val="115000"/>
              </a:lnSpc>
              <a:spcBef>
                <a:spcPts val="0"/>
              </a:spcBef>
              <a:spcAft>
                <a:spcPts val="0"/>
              </a:spcAft>
              <a:buClr>
                <a:schemeClr val="dk2"/>
              </a:buClr>
              <a:buSzPts val="1400"/>
              <a:buFont typeface="Meiryo"/>
              <a:buChar char="●"/>
            </a:pPr>
            <a:r>
              <a:rPr lang="ja" i="0" u="none" strike="noStrike" cap="none" dirty="0">
                <a:solidFill>
                  <a:schemeClr val="dk2"/>
                </a:solidFill>
                <a:latin typeface="Meiryo"/>
                <a:ea typeface="Meiryo"/>
                <a:cs typeface="Meiryo"/>
                <a:sym typeface="Meiryo"/>
              </a:rPr>
              <a:t>説明内容が伝わる作品のスクリーンショット</a:t>
            </a:r>
            <a:endParaRPr i="0" u="none" strike="noStrike" cap="none" dirty="0">
              <a:solidFill>
                <a:schemeClr val="dk2"/>
              </a:solidFill>
              <a:latin typeface="Meiryo"/>
              <a:ea typeface="Meiryo"/>
              <a:cs typeface="Meiryo"/>
              <a:sym typeface="Meiryo"/>
            </a:endParaRPr>
          </a:p>
        </p:txBody>
      </p:sp>
      <p:sp>
        <p:nvSpPr>
          <p:cNvPr id="139" name="Google Shape;139;p31"/>
          <p:cNvSpPr txBox="1"/>
          <p:nvPr/>
        </p:nvSpPr>
        <p:spPr>
          <a:xfrm>
            <a:off x="311700" y="162800"/>
            <a:ext cx="7180500" cy="626400"/>
          </a:xfrm>
          <a:prstGeom prst="rect">
            <a:avLst/>
          </a:prstGeom>
          <a:noFill/>
          <a:ln>
            <a:noFill/>
          </a:ln>
        </p:spPr>
        <p:txBody>
          <a:bodyPr spcFirstLastPara="1" wrap="square" lIns="91425" tIns="91425" rIns="91425" bIns="91425" anchor="t" anchorCtr="0">
            <a:normAutofit fontScale="92500" lnSpcReduction="10000"/>
          </a:bodyPr>
          <a:lstStyle/>
          <a:p>
            <a:pPr marL="0" marR="0" lvl="0" indent="0" algn="l" rtl="0">
              <a:lnSpc>
                <a:spcPct val="90000"/>
              </a:lnSpc>
              <a:spcBef>
                <a:spcPts val="0"/>
              </a:spcBef>
              <a:spcAft>
                <a:spcPts val="0"/>
              </a:spcAft>
              <a:buClr>
                <a:srgbClr val="000000"/>
              </a:buClr>
              <a:buSzPts val="2000"/>
              <a:buFont typeface="Arial"/>
              <a:buNone/>
            </a:pPr>
            <a:r>
              <a:rPr lang="ja" sz="1900" b="1" i="0" u="none" strike="noStrike" cap="none" dirty="0">
                <a:solidFill>
                  <a:schemeClr val="lt1"/>
                </a:solidFill>
                <a:latin typeface="Meiryo"/>
                <a:ea typeface="Meiryo"/>
                <a:cs typeface="Meiryo"/>
                <a:sym typeface="Meiryo"/>
              </a:rPr>
              <a:t>審査の視点：作品完成度</a:t>
            </a:r>
            <a:endParaRPr sz="1900" b="1" i="0" u="none" strike="noStrike" cap="none" dirty="0">
              <a:solidFill>
                <a:schemeClr val="lt1"/>
              </a:solidFill>
              <a:latin typeface="Meiryo"/>
              <a:ea typeface="Meiryo"/>
              <a:cs typeface="Meiryo"/>
              <a:sym typeface="Meiryo"/>
            </a:endParaRPr>
          </a:p>
          <a:p>
            <a:pPr marL="0" marR="0" lvl="0" indent="0" algn="l" rtl="0">
              <a:lnSpc>
                <a:spcPct val="90000"/>
              </a:lnSpc>
              <a:spcBef>
                <a:spcPts val="0"/>
              </a:spcBef>
              <a:spcAft>
                <a:spcPts val="0"/>
              </a:spcAft>
              <a:buClr>
                <a:srgbClr val="000000"/>
              </a:buClr>
              <a:buSzPts val="1000"/>
              <a:buFont typeface="Arial"/>
              <a:buNone/>
            </a:pPr>
            <a:endParaRPr sz="1000" b="1" i="0" u="none" strike="noStrike" cap="none" dirty="0">
              <a:solidFill>
                <a:schemeClr val="lt1"/>
              </a:solidFill>
              <a:latin typeface="Meiryo"/>
              <a:ea typeface="Meiryo"/>
              <a:cs typeface="Meiryo"/>
              <a:sym typeface="Meiryo"/>
            </a:endParaRPr>
          </a:p>
          <a:p>
            <a:pPr marL="0" marR="0" lvl="0" indent="0" algn="l" rtl="0">
              <a:lnSpc>
                <a:spcPct val="90000"/>
              </a:lnSpc>
              <a:spcBef>
                <a:spcPts val="0"/>
              </a:spcBef>
              <a:spcAft>
                <a:spcPts val="0"/>
              </a:spcAft>
              <a:buClr>
                <a:srgbClr val="000000"/>
              </a:buClr>
              <a:buSzPts val="1000"/>
              <a:buFont typeface="Arial"/>
              <a:buNone/>
            </a:pPr>
            <a:r>
              <a:rPr lang="ja" sz="800" b="1" i="0" u="none" strike="noStrike" cap="none" dirty="0">
                <a:solidFill>
                  <a:schemeClr val="lt1"/>
                </a:solidFill>
                <a:latin typeface="Meiryo"/>
                <a:ea typeface="Meiryo"/>
                <a:cs typeface="Meiryo"/>
                <a:sym typeface="Meiryo"/>
              </a:rPr>
              <a:t>全体の統一感、詳細な部分までのこだわりなど作品全体としての完成度や総合的なクオリティが高いか。</a:t>
            </a:r>
            <a:endParaRPr sz="800" b="1" i="0" u="none" strike="noStrike" cap="none" dirty="0">
              <a:solidFill>
                <a:schemeClr val="lt1"/>
              </a:solidFill>
              <a:latin typeface="Meiryo"/>
              <a:ea typeface="Meiryo"/>
              <a:cs typeface="Meiryo"/>
              <a:sym typeface="Meiry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32"/>
          <p:cNvSpPr txBox="1">
            <a:spLocks noGrp="1"/>
          </p:cNvSpPr>
          <p:nvPr>
            <p:ph type="body" idx="4294967295"/>
          </p:nvPr>
        </p:nvSpPr>
        <p:spPr>
          <a:xfrm>
            <a:off x="311700" y="863550"/>
            <a:ext cx="8520600" cy="4080300"/>
          </a:xfrm>
          <a:prstGeom prst="rect">
            <a:avLst/>
          </a:prstGeom>
          <a:noFill/>
          <a:ln>
            <a:noFill/>
          </a:ln>
        </p:spPr>
        <p:txBody>
          <a:bodyPr spcFirstLastPara="1" wrap="square" lIns="91425" tIns="91425" rIns="91425" bIns="91425" anchor="t" anchorCtr="0">
            <a:normAutofit/>
          </a:bodyPr>
          <a:lstStyle/>
          <a:p>
            <a:pPr marL="457200" lvl="0" indent="-317500" algn="l" rtl="0">
              <a:lnSpc>
                <a:spcPct val="115000"/>
              </a:lnSpc>
              <a:spcBef>
                <a:spcPts val="0"/>
              </a:spcBef>
              <a:spcAft>
                <a:spcPts val="0"/>
              </a:spcAft>
              <a:buSzPts val="1400"/>
              <a:buChar char="●"/>
            </a:pPr>
            <a:r>
              <a:rPr lang="ja" sz="1400"/>
              <a:t>ここまでの内容以外にアピールしたい点</a:t>
            </a:r>
            <a:endParaRPr sz="1400"/>
          </a:p>
          <a:p>
            <a:pPr marL="457200" lvl="0" indent="-317500" algn="l" rtl="0">
              <a:lnSpc>
                <a:spcPct val="115000"/>
              </a:lnSpc>
              <a:spcBef>
                <a:spcPts val="0"/>
              </a:spcBef>
              <a:spcAft>
                <a:spcPts val="0"/>
              </a:spcAft>
              <a:buSzPts val="1400"/>
              <a:buChar char="●"/>
            </a:pPr>
            <a:r>
              <a:rPr lang="ja" sz="1400"/>
              <a:t>参加した感想</a:t>
            </a:r>
            <a:endParaRPr sz="1400"/>
          </a:p>
          <a:p>
            <a:pPr marL="0" lvl="0" indent="0" algn="l" rtl="0">
              <a:lnSpc>
                <a:spcPct val="115000"/>
              </a:lnSpc>
              <a:spcBef>
                <a:spcPts val="1200"/>
              </a:spcBef>
              <a:spcAft>
                <a:spcPts val="1200"/>
              </a:spcAft>
              <a:buSzPts val="1800"/>
              <a:buNone/>
            </a:pPr>
            <a:r>
              <a:rPr lang="ja" sz="1400"/>
              <a:t>など</a:t>
            </a:r>
            <a:endParaRPr sz="1400"/>
          </a:p>
        </p:txBody>
      </p:sp>
      <p:sp>
        <p:nvSpPr>
          <p:cNvPr id="145" name="Google Shape;145;p32"/>
          <p:cNvSpPr txBox="1"/>
          <p:nvPr/>
        </p:nvSpPr>
        <p:spPr>
          <a:xfrm>
            <a:off x="311700" y="216425"/>
            <a:ext cx="7180500" cy="572700"/>
          </a:xfrm>
          <a:prstGeom prst="rect">
            <a:avLst/>
          </a:prstGeom>
          <a:noFill/>
          <a:ln>
            <a:noFill/>
          </a:ln>
        </p:spPr>
        <p:txBody>
          <a:bodyPr spcFirstLastPara="1" wrap="square" lIns="91425" tIns="91425" rIns="91425" bIns="91425" anchor="t" anchorCtr="0">
            <a:normAutofit/>
          </a:bodyPr>
          <a:lstStyle/>
          <a:p>
            <a:pPr marL="0" marR="0" lvl="0" indent="0" algn="l" rtl="0">
              <a:lnSpc>
                <a:spcPct val="90000"/>
              </a:lnSpc>
              <a:spcBef>
                <a:spcPts val="0"/>
              </a:spcBef>
              <a:spcAft>
                <a:spcPts val="0"/>
              </a:spcAft>
              <a:buClr>
                <a:srgbClr val="000000"/>
              </a:buClr>
              <a:buSzPts val="2000"/>
              <a:buFont typeface="Arial"/>
              <a:buNone/>
            </a:pPr>
            <a:r>
              <a:rPr lang="ja" sz="1800" b="1" i="0" u="none" strike="noStrike" cap="none">
                <a:solidFill>
                  <a:schemeClr val="lt1"/>
                </a:solidFill>
                <a:latin typeface="Meiryo"/>
                <a:ea typeface="Meiryo"/>
                <a:cs typeface="Meiryo"/>
                <a:sym typeface="Meiryo"/>
              </a:rPr>
              <a:t>おわりに</a:t>
            </a:r>
            <a:endParaRPr sz="1800" b="1" i="0" u="none" strike="noStrike" cap="none">
              <a:solidFill>
                <a:schemeClr val="lt1"/>
              </a:solidFill>
              <a:latin typeface="Meiryo"/>
              <a:ea typeface="Meiryo"/>
              <a:cs typeface="Meiryo"/>
              <a:sym typeface="Meiryo"/>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475</Words>
  <Application>Microsoft Office PowerPoint</Application>
  <PresentationFormat>画面に合わせる (16:9)</PresentationFormat>
  <Paragraphs>41</Paragraphs>
  <Slides>8</Slides>
  <Notes>8</Notes>
  <HiddenSlides>0</HiddenSlides>
  <MMClips>0</MMClips>
  <ScaleCrop>false</ScaleCrop>
  <HeadingPairs>
    <vt:vector size="6" baseType="variant">
      <vt:variant>
        <vt:lpstr>使用されているフォント</vt:lpstr>
      </vt:variant>
      <vt:variant>
        <vt:i4>3</vt:i4>
      </vt:variant>
      <vt:variant>
        <vt:lpstr>テーマ</vt:lpstr>
      </vt:variant>
      <vt:variant>
        <vt:i4>2</vt:i4>
      </vt:variant>
      <vt:variant>
        <vt:lpstr>スライド タイトル</vt:lpstr>
      </vt:variant>
      <vt:variant>
        <vt:i4>8</vt:i4>
      </vt:variant>
    </vt:vector>
  </HeadingPairs>
  <TitlesOfParts>
    <vt:vector size="13" baseType="lpstr">
      <vt:lpstr>Arial</vt:lpstr>
      <vt:lpstr>Roboto</vt:lpstr>
      <vt:lpstr>Meiryo</vt:lpstr>
      <vt:lpstr>Simple Light</vt:lpstr>
      <vt:lpstr>Simple Light</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Koji Matsuyama</cp:lastModifiedBy>
  <cp:revision>1</cp:revision>
  <dcterms:modified xsi:type="dcterms:W3CDTF">2025-07-02T09:12:27Z</dcterms:modified>
</cp:coreProperties>
</file>