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18" roundtripDataSignature="AMtx7mhNUKCxgS2VfW24C/yRsvA7HnOjV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3" name="Google Shape;5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ja">
                <a:solidFill>
                  <a:schemeClr val="dk1"/>
                </a:solidFill>
              </a:rPr>
              <a:t>（テーマ性を評価するスライド）</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ja"/>
              <a:t>（独創性を評価するスライド）</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ja"/>
              <a:t>（作品完成度を評価するスライド）</a:t>
            </a:r>
            <a:endParaRPr/>
          </a:p>
          <a:p>
            <a:pPr indent="0" lvl="0" marL="0" rtl="0" algn="l">
              <a:lnSpc>
                <a:spcPct val="100000"/>
              </a:lnSpc>
              <a:spcBef>
                <a:spcPts val="0"/>
              </a:spcBef>
              <a:spcAft>
                <a:spcPts val="0"/>
              </a:spcAft>
              <a:buClr>
                <a:schemeClr val="dk1"/>
              </a:buClr>
              <a:buSzPts val="1100"/>
              <a:buFont typeface="Arial"/>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ja"/>
              <a:t>（技術力を評価するスライド）</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ja">
                <a:solidFill>
                  <a:schemeClr val="dk1"/>
                </a:solidFill>
              </a:rPr>
              <a:t>（さいたま愛を評価するスライド）</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pic>
        <p:nvPicPr>
          <p:cNvPr id="10" name="Google Shape;10;p10"/>
          <p:cNvPicPr preferRelativeResize="0"/>
          <p:nvPr/>
        </p:nvPicPr>
        <p:blipFill rotWithShape="1">
          <a:blip r:embed="rId2">
            <a:alphaModFix/>
          </a:blip>
          <a:srcRect b="0" l="0" r="0" t="0"/>
          <a:stretch/>
        </p:blipFill>
        <p:spPr>
          <a:xfrm>
            <a:off x="2445861" y="161200"/>
            <a:ext cx="4252275" cy="2176751"/>
          </a:xfrm>
          <a:prstGeom prst="rect">
            <a:avLst/>
          </a:prstGeom>
          <a:noFill/>
          <a:ln>
            <a:noFill/>
          </a:ln>
        </p:spPr>
      </p:pic>
      <p:sp>
        <p:nvSpPr>
          <p:cNvPr id="11" name="Google Shape;11;p10"/>
          <p:cNvSpPr txBox="1"/>
          <p:nvPr>
            <p:ph idx="12" type="sldNum"/>
          </p:nvPr>
        </p:nvSpPr>
        <p:spPr>
          <a:xfrm>
            <a:off x="8279281" y="4656132"/>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9"/>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Font typeface="Roboto"/>
              <a:buNone/>
              <a:defRPr sz="12000">
                <a:latin typeface="Roboto"/>
                <a:ea typeface="Roboto"/>
                <a:cs typeface="Roboto"/>
                <a:sym typeface="Roboto"/>
              </a:defRPr>
            </a:lvl1pPr>
            <a:lvl2pPr lvl="1" algn="ctr">
              <a:lnSpc>
                <a:spcPct val="100000"/>
              </a:lnSpc>
              <a:spcBef>
                <a:spcPts val="0"/>
              </a:spcBef>
              <a:spcAft>
                <a:spcPts val="0"/>
              </a:spcAft>
              <a:buSzPts val="12000"/>
              <a:buFont typeface="Roboto"/>
              <a:buNone/>
              <a:defRPr sz="12000">
                <a:latin typeface="Roboto"/>
                <a:ea typeface="Roboto"/>
                <a:cs typeface="Roboto"/>
                <a:sym typeface="Roboto"/>
              </a:defRPr>
            </a:lvl2pPr>
            <a:lvl3pPr lvl="2" algn="ctr">
              <a:lnSpc>
                <a:spcPct val="100000"/>
              </a:lnSpc>
              <a:spcBef>
                <a:spcPts val="0"/>
              </a:spcBef>
              <a:spcAft>
                <a:spcPts val="0"/>
              </a:spcAft>
              <a:buSzPts val="12000"/>
              <a:buFont typeface="Roboto"/>
              <a:buNone/>
              <a:defRPr sz="12000">
                <a:latin typeface="Roboto"/>
                <a:ea typeface="Roboto"/>
                <a:cs typeface="Roboto"/>
                <a:sym typeface="Roboto"/>
              </a:defRPr>
            </a:lvl3pPr>
            <a:lvl4pPr lvl="3" algn="ctr">
              <a:lnSpc>
                <a:spcPct val="100000"/>
              </a:lnSpc>
              <a:spcBef>
                <a:spcPts val="0"/>
              </a:spcBef>
              <a:spcAft>
                <a:spcPts val="0"/>
              </a:spcAft>
              <a:buSzPts val="12000"/>
              <a:buFont typeface="Roboto"/>
              <a:buNone/>
              <a:defRPr sz="12000">
                <a:latin typeface="Roboto"/>
                <a:ea typeface="Roboto"/>
                <a:cs typeface="Roboto"/>
                <a:sym typeface="Roboto"/>
              </a:defRPr>
            </a:lvl4pPr>
            <a:lvl5pPr lvl="4" algn="ctr">
              <a:lnSpc>
                <a:spcPct val="100000"/>
              </a:lnSpc>
              <a:spcBef>
                <a:spcPts val="0"/>
              </a:spcBef>
              <a:spcAft>
                <a:spcPts val="0"/>
              </a:spcAft>
              <a:buSzPts val="12000"/>
              <a:buFont typeface="Roboto"/>
              <a:buNone/>
              <a:defRPr sz="12000">
                <a:latin typeface="Roboto"/>
                <a:ea typeface="Roboto"/>
                <a:cs typeface="Roboto"/>
                <a:sym typeface="Roboto"/>
              </a:defRPr>
            </a:lvl5pPr>
            <a:lvl6pPr lvl="5" algn="ctr">
              <a:lnSpc>
                <a:spcPct val="100000"/>
              </a:lnSpc>
              <a:spcBef>
                <a:spcPts val="0"/>
              </a:spcBef>
              <a:spcAft>
                <a:spcPts val="0"/>
              </a:spcAft>
              <a:buSzPts val="12000"/>
              <a:buFont typeface="Roboto"/>
              <a:buNone/>
              <a:defRPr sz="12000">
                <a:latin typeface="Roboto"/>
                <a:ea typeface="Roboto"/>
                <a:cs typeface="Roboto"/>
                <a:sym typeface="Roboto"/>
              </a:defRPr>
            </a:lvl6pPr>
            <a:lvl7pPr lvl="6" algn="ctr">
              <a:lnSpc>
                <a:spcPct val="100000"/>
              </a:lnSpc>
              <a:spcBef>
                <a:spcPts val="0"/>
              </a:spcBef>
              <a:spcAft>
                <a:spcPts val="0"/>
              </a:spcAft>
              <a:buSzPts val="12000"/>
              <a:buFont typeface="Roboto"/>
              <a:buNone/>
              <a:defRPr sz="12000">
                <a:latin typeface="Roboto"/>
                <a:ea typeface="Roboto"/>
                <a:cs typeface="Roboto"/>
                <a:sym typeface="Roboto"/>
              </a:defRPr>
            </a:lvl7pPr>
            <a:lvl8pPr lvl="7" algn="ctr">
              <a:lnSpc>
                <a:spcPct val="100000"/>
              </a:lnSpc>
              <a:spcBef>
                <a:spcPts val="0"/>
              </a:spcBef>
              <a:spcAft>
                <a:spcPts val="0"/>
              </a:spcAft>
              <a:buSzPts val="12000"/>
              <a:buFont typeface="Roboto"/>
              <a:buNone/>
              <a:defRPr sz="12000">
                <a:latin typeface="Roboto"/>
                <a:ea typeface="Roboto"/>
                <a:cs typeface="Roboto"/>
                <a:sym typeface="Roboto"/>
              </a:defRPr>
            </a:lvl8pPr>
            <a:lvl9pPr lvl="8" algn="ctr">
              <a:lnSpc>
                <a:spcPct val="100000"/>
              </a:lnSpc>
              <a:spcBef>
                <a:spcPts val="0"/>
              </a:spcBef>
              <a:spcAft>
                <a:spcPts val="0"/>
              </a:spcAft>
              <a:buSzPts val="12000"/>
              <a:buFont typeface="Roboto"/>
              <a:buNone/>
              <a:defRPr sz="12000">
                <a:latin typeface="Roboto"/>
                <a:ea typeface="Roboto"/>
                <a:cs typeface="Roboto"/>
                <a:sym typeface="Roboto"/>
              </a:defRPr>
            </a:lvl9pPr>
          </a:lstStyle>
          <a:p>
            <a:r>
              <a:t>xx%</a:t>
            </a:r>
          </a:p>
        </p:txBody>
      </p:sp>
      <p:sp>
        <p:nvSpPr>
          <p:cNvPr id="47" name="Google Shape;47;p19"/>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Font typeface="Roboto"/>
              <a:buChar char="●"/>
              <a:defRPr>
                <a:latin typeface="Roboto"/>
                <a:ea typeface="Roboto"/>
                <a:cs typeface="Roboto"/>
                <a:sym typeface="Roboto"/>
              </a:defRPr>
            </a:lvl1pPr>
            <a:lvl2pPr indent="-317500" lvl="1" marL="914400" algn="ctr">
              <a:lnSpc>
                <a:spcPct val="115000"/>
              </a:lnSpc>
              <a:spcBef>
                <a:spcPts val="0"/>
              </a:spcBef>
              <a:spcAft>
                <a:spcPts val="0"/>
              </a:spcAft>
              <a:buSzPts val="1400"/>
              <a:buFont typeface="Roboto"/>
              <a:buChar char="○"/>
              <a:defRPr>
                <a:latin typeface="Roboto"/>
                <a:ea typeface="Roboto"/>
                <a:cs typeface="Roboto"/>
                <a:sym typeface="Roboto"/>
              </a:defRPr>
            </a:lvl2pPr>
            <a:lvl3pPr indent="-317500" lvl="2" marL="1371600" algn="ctr">
              <a:lnSpc>
                <a:spcPct val="115000"/>
              </a:lnSpc>
              <a:spcBef>
                <a:spcPts val="0"/>
              </a:spcBef>
              <a:spcAft>
                <a:spcPts val="0"/>
              </a:spcAft>
              <a:buSzPts val="1400"/>
              <a:buFont typeface="Roboto"/>
              <a:buChar char="■"/>
              <a:defRPr>
                <a:latin typeface="Roboto"/>
                <a:ea typeface="Roboto"/>
                <a:cs typeface="Roboto"/>
                <a:sym typeface="Roboto"/>
              </a:defRPr>
            </a:lvl3pPr>
            <a:lvl4pPr indent="-317500" lvl="3" marL="1828800" algn="ctr">
              <a:lnSpc>
                <a:spcPct val="115000"/>
              </a:lnSpc>
              <a:spcBef>
                <a:spcPts val="0"/>
              </a:spcBef>
              <a:spcAft>
                <a:spcPts val="0"/>
              </a:spcAft>
              <a:buSzPts val="1400"/>
              <a:buFont typeface="Roboto"/>
              <a:buChar char="●"/>
              <a:defRPr>
                <a:latin typeface="Roboto"/>
                <a:ea typeface="Roboto"/>
                <a:cs typeface="Roboto"/>
                <a:sym typeface="Roboto"/>
              </a:defRPr>
            </a:lvl4pPr>
            <a:lvl5pPr indent="-317500" lvl="4" marL="2286000" algn="ctr">
              <a:lnSpc>
                <a:spcPct val="115000"/>
              </a:lnSpc>
              <a:spcBef>
                <a:spcPts val="0"/>
              </a:spcBef>
              <a:spcAft>
                <a:spcPts val="0"/>
              </a:spcAft>
              <a:buSzPts val="1400"/>
              <a:buFont typeface="Roboto"/>
              <a:buChar char="○"/>
              <a:defRPr>
                <a:latin typeface="Roboto"/>
                <a:ea typeface="Roboto"/>
                <a:cs typeface="Roboto"/>
                <a:sym typeface="Roboto"/>
              </a:defRPr>
            </a:lvl5pPr>
            <a:lvl6pPr indent="-317500" lvl="5" marL="2743200" algn="ctr">
              <a:lnSpc>
                <a:spcPct val="115000"/>
              </a:lnSpc>
              <a:spcBef>
                <a:spcPts val="0"/>
              </a:spcBef>
              <a:spcAft>
                <a:spcPts val="0"/>
              </a:spcAft>
              <a:buSzPts val="1400"/>
              <a:buFont typeface="Roboto"/>
              <a:buChar char="■"/>
              <a:defRPr>
                <a:latin typeface="Roboto"/>
                <a:ea typeface="Roboto"/>
                <a:cs typeface="Roboto"/>
                <a:sym typeface="Roboto"/>
              </a:defRPr>
            </a:lvl6pPr>
            <a:lvl7pPr indent="-317500" lvl="6" marL="3200400" algn="ctr">
              <a:lnSpc>
                <a:spcPct val="115000"/>
              </a:lnSpc>
              <a:spcBef>
                <a:spcPts val="0"/>
              </a:spcBef>
              <a:spcAft>
                <a:spcPts val="0"/>
              </a:spcAft>
              <a:buSzPts val="1400"/>
              <a:buFont typeface="Roboto"/>
              <a:buChar char="●"/>
              <a:defRPr>
                <a:latin typeface="Roboto"/>
                <a:ea typeface="Roboto"/>
                <a:cs typeface="Roboto"/>
                <a:sym typeface="Roboto"/>
              </a:defRPr>
            </a:lvl7pPr>
            <a:lvl8pPr indent="-317500" lvl="7" marL="3657600" algn="ctr">
              <a:lnSpc>
                <a:spcPct val="115000"/>
              </a:lnSpc>
              <a:spcBef>
                <a:spcPts val="0"/>
              </a:spcBef>
              <a:spcAft>
                <a:spcPts val="0"/>
              </a:spcAft>
              <a:buSzPts val="1400"/>
              <a:buFont typeface="Roboto"/>
              <a:buChar char="○"/>
              <a:defRPr>
                <a:latin typeface="Roboto"/>
                <a:ea typeface="Roboto"/>
                <a:cs typeface="Roboto"/>
                <a:sym typeface="Roboto"/>
              </a:defRPr>
            </a:lvl8pPr>
            <a:lvl9pPr indent="-317500" lvl="8" marL="4114800" algn="ctr">
              <a:lnSpc>
                <a:spcPct val="115000"/>
              </a:lnSpc>
              <a:spcBef>
                <a:spcPts val="0"/>
              </a:spcBef>
              <a:spcAft>
                <a:spcPts val="0"/>
              </a:spcAft>
              <a:buSzPts val="1400"/>
              <a:buFont typeface="Roboto"/>
              <a:buChar char="■"/>
              <a:defRPr>
                <a:latin typeface="Roboto"/>
                <a:ea typeface="Roboto"/>
                <a:cs typeface="Roboto"/>
                <a:sym typeface="Roboto"/>
              </a:defRPr>
            </a:lvl9pPr>
          </a:lstStyle>
          <a:p/>
        </p:txBody>
      </p:sp>
      <p:sp>
        <p:nvSpPr>
          <p:cNvPr id="48" name="Google Shape;48;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 name="Shape 12"/>
        <p:cNvGrpSpPr/>
        <p:nvPr/>
      </p:nvGrpSpPr>
      <p:grpSpPr>
        <a:xfrm>
          <a:off x="0" y="0"/>
          <a:ext cx="0" cy="0"/>
          <a:chOff x="0" y="0"/>
          <a:chExt cx="0" cy="0"/>
        </a:xfrm>
      </p:grpSpPr>
      <p:sp>
        <p:nvSpPr>
          <p:cNvPr id="13" name="Google Shape;13;p11"/>
          <p:cNvSpPr/>
          <p:nvPr/>
        </p:nvSpPr>
        <p:spPr>
          <a:xfrm>
            <a:off x="0" y="-7100"/>
            <a:ext cx="9144000" cy="5150700"/>
          </a:xfrm>
          <a:prstGeom prst="rect">
            <a:avLst/>
          </a:prstGeom>
          <a:solidFill>
            <a:srgbClr val="CFE2F3"/>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11"/>
          <p:cNvSpPr/>
          <p:nvPr/>
        </p:nvSpPr>
        <p:spPr>
          <a:xfrm>
            <a:off x="325900" y="836000"/>
            <a:ext cx="8508600" cy="41163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1"/>
          <p:cNvSpPr txBox="1"/>
          <p:nvPr>
            <p:ph idx="12" type="sldNum"/>
          </p:nvPr>
        </p:nvSpPr>
        <p:spPr>
          <a:xfrm>
            <a:off x="8279281" y="4656132"/>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pic>
        <p:nvPicPr>
          <p:cNvPr id="16" name="Google Shape;16;p11"/>
          <p:cNvPicPr preferRelativeResize="0"/>
          <p:nvPr/>
        </p:nvPicPr>
        <p:blipFill rotWithShape="1">
          <a:blip r:embed="rId2">
            <a:alphaModFix/>
          </a:blip>
          <a:srcRect b="0" l="0" r="0" t="0"/>
          <a:stretch/>
        </p:blipFill>
        <p:spPr>
          <a:xfrm>
            <a:off x="7592275" y="76200"/>
            <a:ext cx="1428873" cy="73145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Font typeface="Roboto"/>
              <a:buNone/>
              <a:defRPr>
                <a:latin typeface="Roboto"/>
                <a:ea typeface="Roboto"/>
                <a:cs typeface="Roboto"/>
                <a:sym typeface="Roboto"/>
              </a:defRPr>
            </a:lvl1pPr>
            <a:lvl2pPr lvl="1" algn="l">
              <a:lnSpc>
                <a:spcPct val="100000"/>
              </a:lnSpc>
              <a:spcBef>
                <a:spcPts val="0"/>
              </a:spcBef>
              <a:spcAft>
                <a:spcPts val="0"/>
              </a:spcAft>
              <a:buSzPts val="2800"/>
              <a:buFont typeface="Roboto"/>
              <a:buNone/>
              <a:defRPr>
                <a:latin typeface="Roboto"/>
                <a:ea typeface="Roboto"/>
                <a:cs typeface="Roboto"/>
                <a:sym typeface="Roboto"/>
              </a:defRPr>
            </a:lvl2pPr>
            <a:lvl3pPr lvl="2" algn="l">
              <a:lnSpc>
                <a:spcPct val="100000"/>
              </a:lnSpc>
              <a:spcBef>
                <a:spcPts val="0"/>
              </a:spcBef>
              <a:spcAft>
                <a:spcPts val="0"/>
              </a:spcAft>
              <a:buSzPts val="2800"/>
              <a:buFont typeface="Roboto"/>
              <a:buNone/>
              <a:defRPr>
                <a:latin typeface="Roboto"/>
                <a:ea typeface="Roboto"/>
                <a:cs typeface="Roboto"/>
                <a:sym typeface="Roboto"/>
              </a:defRPr>
            </a:lvl3pPr>
            <a:lvl4pPr lvl="3" algn="l">
              <a:lnSpc>
                <a:spcPct val="100000"/>
              </a:lnSpc>
              <a:spcBef>
                <a:spcPts val="0"/>
              </a:spcBef>
              <a:spcAft>
                <a:spcPts val="0"/>
              </a:spcAft>
              <a:buSzPts val="2800"/>
              <a:buFont typeface="Roboto"/>
              <a:buNone/>
              <a:defRPr>
                <a:latin typeface="Roboto"/>
                <a:ea typeface="Roboto"/>
                <a:cs typeface="Roboto"/>
                <a:sym typeface="Roboto"/>
              </a:defRPr>
            </a:lvl4pPr>
            <a:lvl5pPr lvl="4" algn="l">
              <a:lnSpc>
                <a:spcPct val="100000"/>
              </a:lnSpc>
              <a:spcBef>
                <a:spcPts val="0"/>
              </a:spcBef>
              <a:spcAft>
                <a:spcPts val="0"/>
              </a:spcAft>
              <a:buSzPts val="2800"/>
              <a:buFont typeface="Roboto"/>
              <a:buNone/>
              <a:defRPr>
                <a:latin typeface="Roboto"/>
                <a:ea typeface="Roboto"/>
                <a:cs typeface="Roboto"/>
                <a:sym typeface="Roboto"/>
              </a:defRPr>
            </a:lvl5pPr>
            <a:lvl6pPr lvl="5" algn="l">
              <a:lnSpc>
                <a:spcPct val="100000"/>
              </a:lnSpc>
              <a:spcBef>
                <a:spcPts val="0"/>
              </a:spcBef>
              <a:spcAft>
                <a:spcPts val="0"/>
              </a:spcAft>
              <a:buSzPts val="2800"/>
              <a:buFont typeface="Roboto"/>
              <a:buNone/>
              <a:defRPr>
                <a:latin typeface="Roboto"/>
                <a:ea typeface="Roboto"/>
                <a:cs typeface="Roboto"/>
                <a:sym typeface="Roboto"/>
              </a:defRPr>
            </a:lvl6pPr>
            <a:lvl7pPr lvl="6" algn="l">
              <a:lnSpc>
                <a:spcPct val="100000"/>
              </a:lnSpc>
              <a:spcBef>
                <a:spcPts val="0"/>
              </a:spcBef>
              <a:spcAft>
                <a:spcPts val="0"/>
              </a:spcAft>
              <a:buSzPts val="2800"/>
              <a:buFont typeface="Roboto"/>
              <a:buNone/>
              <a:defRPr>
                <a:latin typeface="Roboto"/>
                <a:ea typeface="Roboto"/>
                <a:cs typeface="Roboto"/>
                <a:sym typeface="Roboto"/>
              </a:defRPr>
            </a:lvl7pPr>
            <a:lvl8pPr lvl="7" algn="l">
              <a:lnSpc>
                <a:spcPct val="100000"/>
              </a:lnSpc>
              <a:spcBef>
                <a:spcPts val="0"/>
              </a:spcBef>
              <a:spcAft>
                <a:spcPts val="0"/>
              </a:spcAft>
              <a:buSzPts val="2800"/>
              <a:buFont typeface="Roboto"/>
              <a:buNone/>
              <a:defRPr>
                <a:latin typeface="Roboto"/>
                <a:ea typeface="Roboto"/>
                <a:cs typeface="Roboto"/>
                <a:sym typeface="Roboto"/>
              </a:defRPr>
            </a:lvl8pPr>
            <a:lvl9pPr lvl="8" algn="l">
              <a:lnSpc>
                <a:spcPct val="100000"/>
              </a:lnSpc>
              <a:spcBef>
                <a:spcPts val="0"/>
              </a:spcBef>
              <a:spcAft>
                <a:spcPts val="0"/>
              </a:spcAft>
              <a:buSzPts val="2800"/>
              <a:buFont typeface="Roboto"/>
              <a:buNone/>
              <a:defRPr>
                <a:latin typeface="Roboto"/>
                <a:ea typeface="Roboto"/>
                <a:cs typeface="Roboto"/>
                <a:sym typeface="Roboto"/>
              </a:defRPr>
            </a:lvl9pPr>
          </a:lstStyle>
          <a:p/>
        </p:txBody>
      </p:sp>
      <p:sp>
        <p:nvSpPr>
          <p:cNvPr id="19" name="Google Shape;19;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Font typeface="Roboto"/>
              <a:buChar char="●"/>
              <a:defRPr>
                <a:latin typeface="Roboto"/>
                <a:ea typeface="Roboto"/>
                <a:cs typeface="Roboto"/>
                <a:sym typeface="Roboto"/>
              </a:defRPr>
            </a:lvl1pPr>
            <a:lvl2pPr indent="-317500" lvl="1" marL="914400" algn="l">
              <a:lnSpc>
                <a:spcPct val="115000"/>
              </a:lnSpc>
              <a:spcBef>
                <a:spcPts val="0"/>
              </a:spcBef>
              <a:spcAft>
                <a:spcPts val="0"/>
              </a:spcAft>
              <a:buSzPts val="1400"/>
              <a:buFont typeface="Roboto"/>
              <a:buChar char="○"/>
              <a:defRPr>
                <a:latin typeface="Roboto"/>
                <a:ea typeface="Roboto"/>
                <a:cs typeface="Roboto"/>
                <a:sym typeface="Roboto"/>
              </a:defRPr>
            </a:lvl2pPr>
            <a:lvl3pPr indent="-317500" lvl="2" marL="1371600" algn="l">
              <a:lnSpc>
                <a:spcPct val="115000"/>
              </a:lnSpc>
              <a:spcBef>
                <a:spcPts val="0"/>
              </a:spcBef>
              <a:spcAft>
                <a:spcPts val="0"/>
              </a:spcAft>
              <a:buSzPts val="1400"/>
              <a:buFont typeface="Roboto"/>
              <a:buChar char="■"/>
              <a:defRPr>
                <a:latin typeface="Roboto"/>
                <a:ea typeface="Roboto"/>
                <a:cs typeface="Roboto"/>
                <a:sym typeface="Roboto"/>
              </a:defRPr>
            </a:lvl3pPr>
            <a:lvl4pPr indent="-317500" lvl="3" marL="1828800" algn="l">
              <a:lnSpc>
                <a:spcPct val="115000"/>
              </a:lnSpc>
              <a:spcBef>
                <a:spcPts val="0"/>
              </a:spcBef>
              <a:spcAft>
                <a:spcPts val="0"/>
              </a:spcAft>
              <a:buSzPts val="1400"/>
              <a:buFont typeface="Roboto"/>
              <a:buChar char="●"/>
              <a:defRPr>
                <a:latin typeface="Roboto"/>
                <a:ea typeface="Roboto"/>
                <a:cs typeface="Roboto"/>
                <a:sym typeface="Roboto"/>
              </a:defRPr>
            </a:lvl4pPr>
            <a:lvl5pPr indent="-317500" lvl="4" marL="2286000" algn="l">
              <a:lnSpc>
                <a:spcPct val="115000"/>
              </a:lnSpc>
              <a:spcBef>
                <a:spcPts val="0"/>
              </a:spcBef>
              <a:spcAft>
                <a:spcPts val="0"/>
              </a:spcAft>
              <a:buSzPts val="1400"/>
              <a:buFont typeface="Roboto"/>
              <a:buChar char="○"/>
              <a:defRPr>
                <a:latin typeface="Roboto"/>
                <a:ea typeface="Roboto"/>
                <a:cs typeface="Roboto"/>
                <a:sym typeface="Roboto"/>
              </a:defRPr>
            </a:lvl5pPr>
            <a:lvl6pPr indent="-317500" lvl="5" marL="2743200" algn="l">
              <a:lnSpc>
                <a:spcPct val="115000"/>
              </a:lnSpc>
              <a:spcBef>
                <a:spcPts val="0"/>
              </a:spcBef>
              <a:spcAft>
                <a:spcPts val="0"/>
              </a:spcAft>
              <a:buSzPts val="1400"/>
              <a:buFont typeface="Roboto"/>
              <a:buChar char="■"/>
              <a:defRPr>
                <a:latin typeface="Roboto"/>
                <a:ea typeface="Roboto"/>
                <a:cs typeface="Roboto"/>
                <a:sym typeface="Roboto"/>
              </a:defRPr>
            </a:lvl6pPr>
            <a:lvl7pPr indent="-317500" lvl="6" marL="3200400" algn="l">
              <a:lnSpc>
                <a:spcPct val="115000"/>
              </a:lnSpc>
              <a:spcBef>
                <a:spcPts val="0"/>
              </a:spcBef>
              <a:spcAft>
                <a:spcPts val="0"/>
              </a:spcAft>
              <a:buSzPts val="1400"/>
              <a:buFont typeface="Roboto"/>
              <a:buChar char="●"/>
              <a:defRPr>
                <a:latin typeface="Roboto"/>
                <a:ea typeface="Roboto"/>
                <a:cs typeface="Roboto"/>
                <a:sym typeface="Roboto"/>
              </a:defRPr>
            </a:lvl7pPr>
            <a:lvl8pPr indent="-317500" lvl="7" marL="3657600" algn="l">
              <a:lnSpc>
                <a:spcPct val="115000"/>
              </a:lnSpc>
              <a:spcBef>
                <a:spcPts val="0"/>
              </a:spcBef>
              <a:spcAft>
                <a:spcPts val="0"/>
              </a:spcAft>
              <a:buSzPts val="1400"/>
              <a:buFont typeface="Roboto"/>
              <a:buChar char="○"/>
              <a:defRPr>
                <a:latin typeface="Roboto"/>
                <a:ea typeface="Roboto"/>
                <a:cs typeface="Roboto"/>
                <a:sym typeface="Roboto"/>
              </a:defRPr>
            </a:lvl8pPr>
            <a:lvl9pPr indent="-317500" lvl="8" marL="4114800" algn="l">
              <a:lnSpc>
                <a:spcPct val="115000"/>
              </a:lnSpc>
              <a:spcBef>
                <a:spcPts val="0"/>
              </a:spcBef>
              <a:spcAft>
                <a:spcPts val="0"/>
              </a:spcAft>
              <a:buSzPts val="1400"/>
              <a:buFont typeface="Roboto"/>
              <a:buChar char="■"/>
              <a:defRPr>
                <a:latin typeface="Roboto"/>
                <a:ea typeface="Roboto"/>
                <a:cs typeface="Roboto"/>
                <a:sym typeface="Roboto"/>
              </a:defRPr>
            </a:lvl9pPr>
          </a:lstStyle>
          <a:p/>
        </p:txBody>
      </p:sp>
      <p:sp>
        <p:nvSpPr>
          <p:cNvPr id="20" name="Google Shape;20;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Font typeface="Roboto"/>
              <a:buNone/>
              <a:defRPr>
                <a:latin typeface="Roboto"/>
                <a:ea typeface="Roboto"/>
                <a:cs typeface="Roboto"/>
                <a:sym typeface="Roboto"/>
              </a:defRPr>
            </a:lvl1pPr>
            <a:lvl2pPr lvl="1" algn="l">
              <a:lnSpc>
                <a:spcPct val="100000"/>
              </a:lnSpc>
              <a:spcBef>
                <a:spcPts val="0"/>
              </a:spcBef>
              <a:spcAft>
                <a:spcPts val="0"/>
              </a:spcAft>
              <a:buSzPts val="2800"/>
              <a:buFont typeface="Roboto"/>
              <a:buNone/>
              <a:defRPr>
                <a:latin typeface="Roboto"/>
                <a:ea typeface="Roboto"/>
                <a:cs typeface="Roboto"/>
                <a:sym typeface="Roboto"/>
              </a:defRPr>
            </a:lvl2pPr>
            <a:lvl3pPr lvl="2" algn="l">
              <a:lnSpc>
                <a:spcPct val="100000"/>
              </a:lnSpc>
              <a:spcBef>
                <a:spcPts val="0"/>
              </a:spcBef>
              <a:spcAft>
                <a:spcPts val="0"/>
              </a:spcAft>
              <a:buSzPts val="2800"/>
              <a:buFont typeface="Roboto"/>
              <a:buNone/>
              <a:defRPr>
                <a:latin typeface="Roboto"/>
                <a:ea typeface="Roboto"/>
                <a:cs typeface="Roboto"/>
                <a:sym typeface="Roboto"/>
              </a:defRPr>
            </a:lvl3pPr>
            <a:lvl4pPr lvl="3" algn="l">
              <a:lnSpc>
                <a:spcPct val="100000"/>
              </a:lnSpc>
              <a:spcBef>
                <a:spcPts val="0"/>
              </a:spcBef>
              <a:spcAft>
                <a:spcPts val="0"/>
              </a:spcAft>
              <a:buSzPts val="2800"/>
              <a:buFont typeface="Roboto"/>
              <a:buNone/>
              <a:defRPr>
                <a:latin typeface="Roboto"/>
                <a:ea typeface="Roboto"/>
                <a:cs typeface="Roboto"/>
                <a:sym typeface="Roboto"/>
              </a:defRPr>
            </a:lvl4pPr>
            <a:lvl5pPr lvl="4" algn="l">
              <a:lnSpc>
                <a:spcPct val="100000"/>
              </a:lnSpc>
              <a:spcBef>
                <a:spcPts val="0"/>
              </a:spcBef>
              <a:spcAft>
                <a:spcPts val="0"/>
              </a:spcAft>
              <a:buSzPts val="2800"/>
              <a:buFont typeface="Roboto"/>
              <a:buNone/>
              <a:defRPr>
                <a:latin typeface="Roboto"/>
                <a:ea typeface="Roboto"/>
                <a:cs typeface="Roboto"/>
                <a:sym typeface="Roboto"/>
              </a:defRPr>
            </a:lvl5pPr>
            <a:lvl6pPr lvl="5" algn="l">
              <a:lnSpc>
                <a:spcPct val="100000"/>
              </a:lnSpc>
              <a:spcBef>
                <a:spcPts val="0"/>
              </a:spcBef>
              <a:spcAft>
                <a:spcPts val="0"/>
              </a:spcAft>
              <a:buSzPts val="2800"/>
              <a:buFont typeface="Roboto"/>
              <a:buNone/>
              <a:defRPr>
                <a:latin typeface="Roboto"/>
                <a:ea typeface="Roboto"/>
                <a:cs typeface="Roboto"/>
                <a:sym typeface="Roboto"/>
              </a:defRPr>
            </a:lvl6pPr>
            <a:lvl7pPr lvl="6" algn="l">
              <a:lnSpc>
                <a:spcPct val="100000"/>
              </a:lnSpc>
              <a:spcBef>
                <a:spcPts val="0"/>
              </a:spcBef>
              <a:spcAft>
                <a:spcPts val="0"/>
              </a:spcAft>
              <a:buSzPts val="2800"/>
              <a:buFont typeface="Roboto"/>
              <a:buNone/>
              <a:defRPr>
                <a:latin typeface="Roboto"/>
                <a:ea typeface="Roboto"/>
                <a:cs typeface="Roboto"/>
                <a:sym typeface="Roboto"/>
              </a:defRPr>
            </a:lvl7pPr>
            <a:lvl8pPr lvl="7" algn="l">
              <a:lnSpc>
                <a:spcPct val="100000"/>
              </a:lnSpc>
              <a:spcBef>
                <a:spcPts val="0"/>
              </a:spcBef>
              <a:spcAft>
                <a:spcPts val="0"/>
              </a:spcAft>
              <a:buSzPts val="2800"/>
              <a:buFont typeface="Roboto"/>
              <a:buNone/>
              <a:defRPr>
                <a:latin typeface="Roboto"/>
                <a:ea typeface="Roboto"/>
                <a:cs typeface="Roboto"/>
                <a:sym typeface="Roboto"/>
              </a:defRPr>
            </a:lvl8pPr>
            <a:lvl9pPr lvl="8" algn="l">
              <a:lnSpc>
                <a:spcPct val="100000"/>
              </a:lnSpc>
              <a:spcBef>
                <a:spcPts val="0"/>
              </a:spcBef>
              <a:spcAft>
                <a:spcPts val="0"/>
              </a:spcAft>
              <a:buSzPts val="2800"/>
              <a:buFont typeface="Roboto"/>
              <a:buNone/>
              <a:defRPr>
                <a:latin typeface="Roboto"/>
                <a:ea typeface="Roboto"/>
                <a:cs typeface="Roboto"/>
                <a:sym typeface="Roboto"/>
              </a:defRPr>
            </a:lvl9pPr>
          </a:lstStyle>
          <a:p/>
        </p:txBody>
      </p:sp>
      <p:sp>
        <p:nvSpPr>
          <p:cNvPr id="23" name="Google Shape;23;p13"/>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Font typeface="Roboto"/>
              <a:buChar char="●"/>
              <a:defRPr sz="1400">
                <a:latin typeface="Roboto"/>
                <a:ea typeface="Roboto"/>
                <a:cs typeface="Roboto"/>
                <a:sym typeface="Roboto"/>
              </a:defRPr>
            </a:lvl1pPr>
            <a:lvl2pPr indent="-304800" lvl="1" marL="914400" algn="l">
              <a:lnSpc>
                <a:spcPct val="115000"/>
              </a:lnSpc>
              <a:spcBef>
                <a:spcPts val="0"/>
              </a:spcBef>
              <a:spcAft>
                <a:spcPts val="0"/>
              </a:spcAft>
              <a:buSzPts val="1200"/>
              <a:buFont typeface="Roboto"/>
              <a:buChar char="○"/>
              <a:defRPr sz="1200">
                <a:latin typeface="Roboto"/>
                <a:ea typeface="Roboto"/>
                <a:cs typeface="Roboto"/>
                <a:sym typeface="Roboto"/>
              </a:defRPr>
            </a:lvl2pPr>
            <a:lvl3pPr indent="-304800" lvl="2" marL="1371600" algn="l">
              <a:lnSpc>
                <a:spcPct val="115000"/>
              </a:lnSpc>
              <a:spcBef>
                <a:spcPts val="0"/>
              </a:spcBef>
              <a:spcAft>
                <a:spcPts val="0"/>
              </a:spcAft>
              <a:buSzPts val="1200"/>
              <a:buFont typeface="Roboto"/>
              <a:buChar char="■"/>
              <a:defRPr sz="1200">
                <a:latin typeface="Roboto"/>
                <a:ea typeface="Roboto"/>
                <a:cs typeface="Roboto"/>
                <a:sym typeface="Roboto"/>
              </a:defRPr>
            </a:lvl3pPr>
            <a:lvl4pPr indent="-304800" lvl="3" marL="1828800" algn="l">
              <a:lnSpc>
                <a:spcPct val="115000"/>
              </a:lnSpc>
              <a:spcBef>
                <a:spcPts val="0"/>
              </a:spcBef>
              <a:spcAft>
                <a:spcPts val="0"/>
              </a:spcAft>
              <a:buSzPts val="1200"/>
              <a:buFont typeface="Roboto"/>
              <a:buChar char="●"/>
              <a:defRPr sz="1200">
                <a:latin typeface="Roboto"/>
                <a:ea typeface="Roboto"/>
                <a:cs typeface="Roboto"/>
                <a:sym typeface="Roboto"/>
              </a:defRPr>
            </a:lvl4pPr>
            <a:lvl5pPr indent="-304800" lvl="4" marL="2286000" algn="l">
              <a:lnSpc>
                <a:spcPct val="115000"/>
              </a:lnSpc>
              <a:spcBef>
                <a:spcPts val="0"/>
              </a:spcBef>
              <a:spcAft>
                <a:spcPts val="0"/>
              </a:spcAft>
              <a:buSzPts val="1200"/>
              <a:buFont typeface="Roboto"/>
              <a:buChar char="○"/>
              <a:defRPr sz="1200">
                <a:latin typeface="Roboto"/>
                <a:ea typeface="Roboto"/>
                <a:cs typeface="Roboto"/>
                <a:sym typeface="Roboto"/>
              </a:defRPr>
            </a:lvl5pPr>
            <a:lvl6pPr indent="-304800" lvl="5" marL="2743200" algn="l">
              <a:lnSpc>
                <a:spcPct val="115000"/>
              </a:lnSpc>
              <a:spcBef>
                <a:spcPts val="0"/>
              </a:spcBef>
              <a:spcAft>
                <a:spcPts val="0"/>
              </a:spcAft>
              <a:buSzPts val="1200"/>
              <a:buFont typeface="Roboto"/>
              <a:buChar char="■"/>
              <a:defRPr sz="1200">
                <a:latin typeface="Roboto"/>
                <a:ea typeface="Roboto"/>
                <a:cs typeface="Roboto"/>
                <a:sym typeface="Roboto"/>
              </a:defRPr>
            </a:lvl6pPr>
            <a:lvl7pPr indent="-304800" lvl="6" marL="3200400" algn="l">
              <a:lnSpc>
                <a:spcPct val="115000"/>
              </a:lnSpc>
              <a:spcBef>
                <a:spcPts val="0"/>
              </a:spcBef>
              <a:spcAft>
                <a:spcPts val="0"/>
              </a:spcAft>
              <a:buSzPts val="1200"/>
              <a:buFont typeface="Roboto"/>
              <a:buChar char="●"/>
              <a:defRPr sz="1200">
                <a:latin typeface="Roboto"/>
                <a:ea typeface="Roboto"/>
                <a:cs typeface="Roboto"/>
                <a:sym typeface="Roboto"/>
              </a:defRPr>
            </a:lvl7pPr>
            <a:lvl8pPr indent="-304800" lvl="7" marL="3657600" algn="l">
              <a:lnSpc>
                <a:spcPct val="115000"/>
              </a:lnSpc>
              <a:spcBef>
                <a:spcPts val="0"/>
              </a:spcBef>
              <a:spcAft>
                <a:spcPts val="0"/>
              </a:spcAft>
              <a:buSzPts val="1200"/>
              <a:buFont typeface="Roboto"/>
              <a:buChar char="○"/>
              <a:defRPr sz="1200">
                <a:latin typeface="Roboto"/>
                <a:ea typeface="Roboto"/>
                <a:cs typeface="Roboto"/>
                <a:sym typeface="Roboto"/>
              </a:defRPr>
            </a:lvl8pPr>
            <a:lvl9pPr indent="-304800" lvl="8" marL="4114800" algn="l">
              <a:lnSpc>
                <a:spcPct val="115000"/>
              </a:lnSpc>
              <a:spcBef>
                <a:spcPts val="0"/>
              </a:spcBef>
              <a:spcAft>
                <a:spcPts val="0"/>
              </a:spcAft>
              <a:buSzPts val="1200"/>
              <a:buFont typeface="Roboto"/>
              <a:buChar char="■"/>
              <a:defRPr sz="1200">
                <a:latin typeface="Roboto"/>
                <a:ea typeface="Roboto"/>
                <a:cs typeface="Roboto"/>
                <a:sym typeface="Roboto"/>
              </a:defRPr>
            </a:lvl9pPr>
          </a:lstStyle>
          <a:p/>
        </p:txBody>
      </p:sp>
      <p:sp>
        <p:nvSpPr>
          <p:cNvPr id="24" name="Google Shape;24;p13"/>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Font typeface="Roboto"/>
              <a:buChar char="●"/>
              <a:defRPr sz="1400">
                <a:latin typeface="Roboto"/>
                <a:ea typeface="Roboto"/>
                <a:cs typeface="Roboto"/>
                <a:sym typeface="Roboto"/>
              </a:defRPr>
            </a:lvl1pPr>
            <a:lvl2pPr indent="-304800" lvl="1" marL="914400" algn="l">
              <a:lnSpc>
                <a:spcPct val="115000"/>
              </a:lnSpc>
              <a:spcBef>
                <a:spcPts val="0"/>
              </a:spcBef>
              <a:spcAft>
                <a:spcPts val="0"/>
              </a:spcAft>
              <a:buSzPts val="1200"/>
              <a:buFont typeface="Roboto"/>
              <a:buChar char="○"/>
              <a:defRPr sz="1200">
                <a:latin typeface="Roboto"/>
                <a:ea typeface="Roboto"/>
                <a:cs typeface="Roboto"/>
                <a:sym typeface="Roboto"/>
              </a:defRPr>
            </a:lvl2pPr>
            <a:lvl3pPr indent="-304800" lvl="2" marL="1371600" algn="l">
              <a:lnSpc>
                <a:spcPct val="115000"/>
              </a:lnSpc>
              <a:spcBef>
                <a:spcPts val="0"/>
              </a:spcBef>
              <a:spcAft>
                <a:spcPts val="0"/>
              </a:spcAft>
              <a:buSzPts val="1200"/>
              <a:buFont typeface="Roboto"/>
              <a:buChar char="■"/>
              <a:defRPr sz="1200">
                <a:latin typeface="Roboto"/>
                <a:ea typeface="Roboto"/>
                <a:cs typeface="Roboto"/>
                <a:sym typeface="Roboto"/>
              </a:defRPr>
            </a:lvl3pPr>
            <a:lvl4pPr indent="-304800" lvl="3" marL="1828800" algn="l">
              <a:lnSpc>
                <a:spcPct val="115000"/>
              </a:lnSpc>
              <a:spcBef>
                <a:spcPts val="0"/>
              </a:spcBef>
              <a:spcAft>
                <a:spcPts val="0"/>
              </a:spcAft>
              <a:buSzPts val="1200"/>
              <a:buFont typeface="Roboto"/>
              <a:buChar char="●"/>
              <a:defRPr sz="1200">
                <a:latin typeface="Roboto"/>
                <a:ea typeface="Roboto"/>
                <a:cs typeface="Roboto"/>
                <a:sym typeface="Roboto"/>
              </a:defRPr>
            </a:lvl4pPr>
            <a:lvl5pPr indent="-304800" lvl="4" marL="2286000" algn="l">
              <a:lnSpc>
                <a:spcPct val="115000"/>
              </a:lnSpc>
              <a:spcBef>
                <a:spcPts val="0"/>
              </a:spcBef>
              <a:spcAft>
                <a:spcPts val="0"/>
              </a:spcAft>
              <a:buSzPts val="1200"/>
              <a:buFont typeface="Roboto"/>
              <a:buChar char="○"/>
              <a:defRPr sz="1200">
                <a:latin typeface="Roboto"/>
                <a:ea typeface="Roboto"/>
                <a:cs typeface="Roboto"/>
                <a:sym typeface="Roboto"/>
              </a:defRPr>
            </a:lvl5pPr>
            <a:lvl6pPr indent="-304800" lvl="5" marL="2743200" algn="l">
              <a:lnSpc>
                <a:spcPct val="115000"/>
              </a:lnSpc>
              <a:spcBef>
                <a:spcPts val="0"/>
              </a:spcBef>
              <a:spcAft>
                <a:spcPts val="0"/>
              </a:spcAft>
              <a:buSzPts val="1200"/>
              <a:buFont typeface="Roboto"/>
              <a:buChar char="■"/>
              <a:defRPr sz="1200">
                <a:latin typeface="Roboto"/>
                <a:ea typeface="Roboto"/>
                <a:cs typeface="Roboto"/>
                <a:sym typeface="Roboto"/>
              </a:defRPr>
            </a:lvl6pPr>
            <a:lvl7pPr indent="-304800" lvl="6" marL="3200400" algn="l">
              <a:lnSpc>
                <a:spcPct val="115000"/>
              </a:lnSpc>
              <a:spcBef>
                <a:spcPts val="0"/>
              </a:spcBef>
              <a:spcAft>
                <a:spcPts val="0"/>
              </a:spcAft>
              <a:buSzPts val="1200"/>
              <a:buFont typeface="Roboto"/>
              <a:buChar char="●"/>
              <a:defRPr sz="1200">
                <a:latin typeface="Roboto"/>
                <a:ea typeface="Roboto"/>
                <a:cs typeface="Roboto"/>
                <a:sym typeface="Roboto"/>
              </a:defRPr>
            </a:lvl7pPr>
            <a:lvl8pPr indent="-304800" lvl="7" marL="3657600" algn="l">
              <a:lnSpc>
                <a:spcPct val="115000"/>
              </a:lnSpc>
              <a:spcBef>
                <a:spcPts val="0"/>
              </a:spcBef>
              <a:spcAft>
                <a:spcPts val="0"/>
              </a:spcAft>
              <a:buSzPts val="1200"/>
              <a:buFont typeface="Roboto"/>
              <a:buChar char="○"/>
              <a:defRPr sz="1200">
                <a:latin typeface="Roboto"/>
                <a:ea typeface="Roboto"/>
                <a:cs typeface="Roboto"/>
                <a:sym typeface="Roboto"/>
              </a:defRPr>
            </a:lvl8pPr>
            <a:lvl9pPr indent="-304800" lvl="8" marL="4114800" algn="l">
              <a:lnSpc>
                <a:spcPct val="115000"/>
              </a:lnSpc>
              <a:spcBef>
                <a:spcPts val="0"/>
              </a:spcBef>
              <a:spcAft>
                <a:spcPts val="0"/>
              </a:spcAft>
              <a:buSzPts val="1200"/>
              <a:buFont typeface="Roboto"/>
              <a:buChar char="■"/>
              <a:defRPr sz="1200">
                <a:latin typeface="Roboto"/>
                <a:ea typeface="Roboto"/>
                <a:cs typeface="Roboto"/>
                <a:sym typeface="Roboto"/>
              </a:defRPr>
            </a:lvl9pPr>
          </a:lstStyle>
          <a:p/>
        </p:txBody>
      </p:sp>
      <p:sp>
        <p:nvSpPr>
          <p:cNvPr id="25" name="Google Shape;25;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Font typeface="Roboto"/>
              <a:buNone/>
              <a:defRPr>
                <a:latin typeface="Roboto"/>
                <a:ea typeface="Roboto"/>
                <a:cs typeface="Roboto"/>
                <a:sym typeface="Roboto"/>
              </a:defRPr>
            </a:lvl1pPr>
            <a:lvl2pPr lvl="1" algn="l">
              <a:lnSpc>
                <a:spcPct val="100000"/>
              </a:lnSpc>
              <a:spcBef>
                <a:spcPts val="0"/>
              </a:spcBef>
              <a:spcAft>
                <a:spcPts val="0"/>
              </a:spcAft>
              <a:buSzPts val="2800"/>
              <a:buFont typeface="Roboto"/>
              <a:buNone/>
              <a:defRPr>
                <a:latin typeface="Roboto"/>
                <a:ea typeface="Roboto"/>
                <a:cs typeface="Roboto"/>
                <a:sym typeface="Roboto"/>
              </a:defRPr>
            </a:lvl2pPr>
            <a:lvl3pPr lvl="2" algn="l">
              <a:lnSpc>
                <a:spcPct val="100000"/>
              </a:lnSpc>
              <a:spcBef>
                <a:spcPts val="0"/>
              </a:spcBef>
              <a:spcAft>
                <a:spcPts val="0"/>
              </a:spcAft>
              <a:buSzPts val="2800"/>
              <a:buFont typeface="Roboto"/>
              <a:buNone/>
              <a:defRPr>
                <a:latin typeface="Roboto"/>
                <a:ea typeface="Roboto"/>
                <a:cs typeface="Roboto"/>
                <a:sym typeface="Roboto"/>
              </a:defRPr>
            </a:lvl3pPr>
            <a:lvl4pPr lvl="3" algn="l">
              <a:lnSpc>
                <a:spcPct val="100000"/>
              </a:lnSpc>
              <a:spcBef>
                <a:spcPts val="0"/>
              </a:spcBef>
              <a:spcAft>
                <a:spcPts val="0"/>
              </a:spcAft>
              <a:buSzPts val="2800"/>
              <a:buFont typeface="Roboto"/>
              <a:buNone/>
              <a:defRPr>
                <a:latin typeface="Roboto"/>
                <a:ea typeface="Roboto"/>
                <a:cs typeface="Roboto"/>
                <a:sym typeface="Roboto"/>
              </a:defRPr>
            </a:lvl4pPr>
            <a:lvl5pPr lvl="4" algn="l">
              <a:lnSpc>
                <a:spcPct val="100000"/>
              </a:lnSpc>
              <a:spcBef>
                <a:spcPts val="0"/>
              </a:spcBef>
              <a:spcAft>
                <a:spcPts val="0"/>
              </a:spcAft>
              <a:buSzPts val="2800"/>
              <a:buFont typeface="Roboto"/>
              <a:buNone/>
              <a:defRPr>
                <a:latin typeface="Roboto"/>
                <a:ea typeface="Roboto"/>
                <a:cs typeface="Roboto"/>
                <a:sym typeface="Roboto"/>
              </a:defRPr>
            </a:lvl5pPr>
            <a:lvl6pPr lvl="5" algn="l">
              <a:lnSpc>
                <a:spcPct val="100000"/>
              </a:lnSpc>
              <a:spcBef>
                <a:spcPts val="0"/>
              </a:spcBef>
              <a:spcAft>
                <a:spcPts val="0"/>
              </a:spcAft>
              <a:buSzPts val="2800"/>
              <a:buFont typeface="Roboto"/>
              <a:buNone/>
              <a:defRPr>
                <a:latin typeface="Roboto"/>
                <a:ea typeface="Roboto"/>
                <a:cs typeface="Roboto"/>
                <a:sym typeface="Roboto"/>
              </a:defRPr>
            </a:lvl6pPr>
            <a:lvl7pPr lvl="6" algn="l">
              <a:lnSpc>
                <a:spcPct val="100000"/>
              </a:lnSpc>
              <a:spcBef>
                <a:spcPts val="0"/>
              </a:spcBef>
              <a:spcAft>
                <a:spcPts val="0"/>
              </a:spcAft>
              <a:buSzPts val="2800"/>
              <a:buFont typeface="Roboto"/>
              <a:buNone/>
              <a:defRPr>
                <a:latin typeface="Roboto"/>
                <a:ea typeface="Roboto"/>
                <a:cs typeface="Roboto"/>
                <a:sym typeface="Roboto"/>
              </a:defRPr>
            </a:lvl7pPr>
            <a:lvl8pPr lvl="7" algn="l">
              <a:lnSpc>
                <a:spcPct val="100000"/>
              </a:lnSpc>
              <a:spcBef>
                <a:spcPts val="0"/>
              </a:spcBef>
              <a:spcAft>
                <a:spcPts val="0"/>
              </a:spcAft>
              <a:buSzPts val="2800"/>
              <a:buFont typeface="Roboto"/>
              <a:buNone/>
              <a:defRPr>
                <a:latin typeface="Roboto"/>
                <a:ea typeface="Roboto"/>
                <a:cs typeface="Roboto"/>
                <a:sym typeface="Roboto"/>
              </a:defRPr>
            </a:lvl8pPr>
            <a:lvl9pPr lvl="8" algn="l">
              <a:lnSpc>
                <a:spcPct val="100000"/>
              </a:lnSpc>
              <a:spcBef>
                <a:spcPts val="0"/>
              </a:spcBef>
              <a:spcAft>
                <a:spcPts val="0"/>
              </a:spcAft>
              <a:buSzPts val="2800"/>
              <a:buFont typeface="Roboto"/>
              <a:buNone/>
              <a:defRPr>
                <a:latin typeface="Roboto"/>
                <a:ea typeface="Roboto"/>
                <a:cs typeface="Roboto"/>
                <a:sym typeface="Roboto"/>
              </a:defRPr>
            </a:lvl9pPr>
          </a:lstStyle>
          <a:p/>
        </p:txBody>
      </p:sp>
      <p:sp>
        <p:nvSpPr>
          <p:cNvPr id="28" name="Google Shape;28;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15"/>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Font typeface="Roboto"/>
              <a:buNone/>
              <a:defRPr sz="2400">
                <a:latin typeface="Roboto"/>
                <a:ea typeface="Roboto"/>
                <a:cs typeface="Roboto"/>
                <a:sym typeface="Roboto"/>
              </a:defRPr>
            </a:lvl1pPr>
            <a:lvl2pPr lvl="1" algn="l">
              <a:lnSpc>
                <a:spcPct val="100000"/>
              </a:lnSpc>
              <a:spcBef>
                <a:spcPts val="0"/>
              </a:spcBef>
              <a:spcAft>
                <a:spcPts val="0"/>
              </a:spcAft>
              <a:buSzPts val="2400"/>
              <a:buFont typeface="Roboto"/>
              <a:buNone/>
              <a:defRPr sz="2400">
                <a:latin typeface="Roboto"/>
                <a:ea typeface="Roboto"/>
                <a:cs typeface="Roboto"/>
                <a:sym typeface="Roboto"/>
              </a:defRPr>
            </a:lvl2pPr>
            <a:lvl3pPr lvl="2" algn="l">
              <a:lnSpc>
                <a:spcPct val="100000"/>
              </a:lnSpc>
              <a:spcBef>
                <a:spcPts val="0"/>
              </a:spcBef>
              <a:spcAft>
                <a:spcPts val="0"/>
              </a:spcAft>
              <a:buSzPts val="2400"/>
              <a:buFont typeface="Roboto"/>
              <a:buNone/>
              <a:defRPr sz="2400">
                <a:latin typeface="Roboto"/>
                <a:ea typeface="Roboto"/>
                <a:cs typeface="Roboto"/>
                <a:sym typeface="Roboto"/>
              </a:defRPr>
            </a:lvl3pPr>
            <a:lvl4pPr lvl="3" algn="l">
              <a:lnSpc>
                <a:spcPct val="100000"/>
              </a:lnSpc>
              <a:spcBef>
                <a:spcPts val="0"/>
              </a:spcBef>
              <a:spcAft>
                <a:spcPts val="0"/>
              </a:spcAft>
              <a:buSzPts val="2400"/>
              <a:buFont typeface="Roboto"/>
              <a:buNone/>
              <a:defRPr sz="2400">
                <a:latin typeface="Roboto"/>
                <a:ea typeface="Roboto"/>
                <a:cs typeface="Roboto"/>
                <a:sym typeface="Roboto"/>
              </a:defRPr>
            </a:lvl4pPr>
            <a:lvl5pPr lvl="4" algn="l">
              <a:lnSpc>
                <a:spcPct val="100000"/>
              </a:lnSpc>
              <a:spcBef>
                <a:spcPts val="0"/>
              </a:spcBef>
              <a:spcAft>
                <a:spcPts val="0"/>
              </a:spcAft>
              <a:buSzPts val="2400"/>
              <a:buFont typeface="Roboto"/>
              <a:buNone/>
              <a:defRPr sz="2400">
                <a:latin typeface="Roboto"/>
                <a:ea typeface="Roboto"/>
                <a:cs typeface="Roboto"/>
                <a:sym typeface="Roboto"/>
              </a:defRPr>
            </a:lvl5pPr>
            <a:lvl6pPr lvl="5" algn="l">
              <a:lnSpc>
                <a:spcPct val="100000"/>
              </a:lnSpc>
              <a:spcBef>
                <a:spcPts val="0"/>
              </a:spcBef>
              <a:spcAft>
                <a:spcPts val="0"/>
              </a:spcAft>
              <a:buSzPts val="2400"/>
              <a:buFont typeface="Roboto"/>
              <a:buNone/>
              <a:defRPr sz="2400">
                <a:latin typeface="Roboto"/>
                <a:ea typeface="Roboto"/>
                <a:cs typeface="Roboto"/>
                <a:sym typeface="Roboto"/>
              </a:defRPr>
            </a:lvl6pPr>
            <a:lvl7pPr lvl="6" algn="l">
              <a:lnSpc>
                <a:spcPct val="100000"/>
              </a:lnSpc>
              <a:spcBef>
                <a:spcPts val="0"/>
              </a:spcBef>
              <a:spcAft>
                <a:spcPts val="0"/>
              </a:spcAft>
              <a:buSzPts val="2400"/>
              <a:buFont typeface="Roboto"/>
              <a:buNone/>
              <a:defRPr sz="2400">
                <a:latin typeface="Roboto"/>
                <a:ea typeface="Roboto"/>
                <a:cs typeface="Roboto"/>
                <a:sym typeface="Roboto"/>
              </a:defRPr>
            </a:lvl7pPr>
            <a:lvl8pPr lvl="7" algn="l">
              <a:lnSpc>
                <a:spcPct val="100000"/>
              </a:lnSpc>
              <a:spcBef>
                <a:spcPts val="0"/>
              </a:spcBef>
              <a:spcAft>
                <a:spcPts val="0"/>
              </a:spcAft>
              <a:buSzPts val="2400"/>
              <a:buFont typeface="Roboto"/>
              <a:buNone/>
              <a:defRPr sz="2400">
                <a:latin typeface="Roboto"/>
                <a:ea typeface="Roboto"/>
                <a:cs typeface="Roboto"/>
                <a:sym typeface="Roboto"/>
              </a:defRPr>
            </a:lvl8pPr>
            <a:lvl9pPr lvl="8" algn="l">
              <a:lnSpc>
                <a:spcPct val="100000"/>
              </a:lnSpc>
              <a:spcBef>
                <a:spcPts val="0"/>
              </a:spcBef>
              <a:spcAft>
                <a:spcPts val="0"/>
              </a:spcAft>
              <a:buSzPts val="2400"/>
              <a:buFont typeface="Roboto"/>
              <a:buNone/>
              <a:defRPr sz="2400">
                <a:latin typeface="Roboto"/>
                <a:ea typeface="Roboto"/>
                <a:cs typeface="Roboto"/>
                <a:sym typeface="Roboto"/>
              </a:defRPr>
            </a:lvl9pPr>
          </a:lstStyle>
          <a:p/>
        </p:txBody>
      </p:sp>
      <p:sp>
        <p:nvSpPr>
          <p:cNvPr id="31" name="Google Shape;31;p15"/>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Font typeface="Roboto"/>
              <a:buChar char="●"/>
              <a:defRPr sz="1200">
                <a:latin typeface="Roboto"/>
                <a:ea typeface="Roboto"/>
                <a:cs typeface="Roboto"/>
                <a:sym typeface="Roboto"/>
              </a:defRPr>
            </a:lvl1pPr>
            <a:lvl2pPr indent="-304800" lvl="1" marL="914400" algn="l">
              <a:lnSpc>
                <a:spcPct val="115000"/>
              </a:lnSpc>
              <a:spcBef>
                <a:spcPts val="0"/>
              </a:spcBef>
              <a:spcAft>
                <a:spcPts val="0"/>
              </a:spcAft>
              <a:buSzPts val="1200"/>
              <a:buFont typeface="Roboto"/>
              <a:buChar char="○"/>
              <a:defRPr sz="1200">
                <a:latin typeface="Roboto"/>
                <a:ea typeface="Roboto"/>
                <a:cs typeface="Roboto"/>
                <a:sym typeface="Roboto"/>
              </a:defRPr>
            </a:lvl2pPr>
            <a:lvl3pPr indent="-304800" lvl="2" marL="1371600" algn="l">
              <a:lnSpc>
                <a:spcPct val="115000"/>
              </a:lnSpc>
              <a:spcBef>
                <a:spcPts val="0"/>
              </a:spcBef>
              <a:spcAft>
                <a:spcPts val="0"/>
              </a:spcAft>
              <a:buSzPts val="1200"/>
              <a:buFont typeface="Roboto"/>
              <a:buChar char="■"/>
              <a:defRPr sz="1200">
                <a:latin typeface="Roboto"/>
                <a:ea typeface="Roboto"/>
                <a:cs typeface="Roboto"/>
                <a:sym typeface="Roboto"/>
              </a:defRPr>
            </a:lvl3pPr>
            <a:lvl4pPr indent="-304800" lvl="3" marL="1828800" algn="l">
              <a:lnSpc>
                <a:spcPct val="115000"/>
              </a:lnSpc>
              <a:spcBef>
                <a:spcPts val="0"/>
              </a:spcBef>
              <a:spcAft>
                <a:spcPts val="0"/>
              </a:spcAft>
              <a:buSzPts val="1200"/>
              <a:buFont typeface="Roboto"/>
              <a:buChar char="●"/>
              <a:defRPr sz="1200">
                <a:latin typeface="Roboto"/>
                <a:ea typeface="Roboto"/>
                <a:cs typeface="Roboto"/>
                <a:sym typeface="Roboto"/>
              </a:defRPr>
            </a:lvl4pPr>
            <a:lvl5pPr indent="-304800" lvl="4" marL="2286000" algn="l">
              <a:lnSpc>
                <a:spcPct val="115000"/>
              </a:lnSpc>
              <a:spcBef>
                <a:spcPts val="0"/>
              </a:spcBef>
              <a:spcAft>
                <a:spcPts val="0"/>
              </a:spcAft>
              <a:buSzPts val="1200"/>
              <a:buFont typeface="Roboto"/>
              <a:buChar char="○"/>
              <a:defRPr sz="1200">
                <a:latin typeface="Roboto"/>
                <a:ea typeface="Roboto"/>
                <a:cs typeface="Roboto"/>
                <a:sym typeface="Roboto"/>
              </a:defRPr>
            </a:lvl5pPr>
            <a:lvl6pPr indent="-304800" lvl="5" marL="2743200" algn="l">
              <a:lnSpc>
                <a:spcPct val="115000"/>
              </a:lnSpc>
              <a:spcBef>
                <a:spcPts val="0"/>
              </a:spcBef>
              <a:spcAft>
                <a:spcPts val="0"/>
              </a:spcAft>
              <a:buSzPts val="1200"/>
              <a:buFont typeface="Roboto"/>
              <a:buChar char="■"/>
              <a:defRPr sz="1200">
                <a:latin typeface="Roboto"/>
                <a:ea typeface="Roboto"/>
                <a:cs typeface="Roboto"/>
                <a:sym typeface="Roboto"/>
              </a:defRPr>
            </a:lvl6pPr>
            <a:lvl7pPr indent="-304800" lvl="6" marL="3200400" algn="l">
              <a:lnSpc>
                <a:spcPct val="115000"/>
              </a:lnSpc>
              <a:spcBef>
                <a:spcPts val="0"/>
              </a:spcBef>
              <a:spcAft>
                <a:spcPts val="0"/>
              </a:spcAft>
              <a:buSzPts val="1200"/>
              <a:buFont typeface="Roboto"/>
              <a:buChar char="●"/>
              <a:defRPr sz="1200">
                <a:latin typeface="Roboto"/>
                <a:ea typeface="Roboto"/>
                <a:cs typeface="Roboto"/>
                <a:sym typeface="Roboto"/>
              </a:defRPr>
            </a:lvl7pPr>
            <a:lvl8pPr indent="-304800" lvl="7" marL="3657600" algn="l">
              <a:lnSpc>
                <a:spcPct val="115000"/>
              </a:lnSpc>
              <a:spcBef>
                <a:spcPts val="0"/>
              </a:spcBef>
              <a:spcAft>
                <a:spcPts val="0"/>
              </a:spcAft>
              <a:buSzPts val="1200"/>
              <a:buFont typeface="Roboto"/>
              <a:buChar char="○"/>
              <a:defRPr sz="1200">
                <a:latin typeface="Roboto"/>
                <a:ea typeface="Roboto"/>
                <a:cs typeface="Roboto"/>
                <a:sym typeface="Roboto"/>
              </a:defRPr>
            </a:lvl8pPr>
            <a:lvl9pPr indent="-304800" lvl="8" marL="4114800" algn="l">
              <a:lnSpc>
                <a:spcPct val="115000"/>
              </a:lnSpc>
              <a:spcBef>
                <a:spcPts val="0"/>
              </a:spcBef>
              <a:spcAft>
                <a:spcPts val="0"/>
              </a:spcAft>
              <a:buSzPts val="1200"/>
              <a:buFont typeface="Roboto"/>
              <a:buChar char="■"/>
              <a:defRPr sz="1200">
                <a:latin typeface="Roboto"/>
                <a:ea typeface="Roboto"/>
                <a:cs typeface="Roboto"/>
                <a:sym typeface="Roboto"/>
              </a:defRPr>
            </a:lvl9pPr>
          </a:lstStyle>
          <a:p/>
        </p:txBody>
      </p:sp>
      <p:sp>
        <p:nvSpPr>
          <p:cNvPr id="32" name="Google Shape;32;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16"/>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Font typeface="Roboto"/>
              <a:buNone/>
              <a:defRPr sz="4800">
                <a:latin typeface="Roboto"/>
                <a:ea typeface="Roboto"/>
                <a:cs typeface="Roboto"/>
                <a:sym typeface="Roboto"/>
              </a:defRPr>
            </a:lvl1pPr>
            <a:lvl2pPr lvl="1" algn="l">
              <a:lnSpc>
                <a:spcPct val="100000"/>
              </a:lnSpc>
              <a:spcBef>
                <a:spcPts val="0"/>
              </a:spcBef>
              <a:spcAft>
                <a:spcPts val="0"/>
              </a:spcAft>
              <a:buSzPts val="4800"/>
              <a:buFont typeface="Roboto"/>
              <a:buNone/>
              <a:defRPr sz="4800">
                <a:latin typeface="Roboto"/>
                <a:ea typeface="Roboto"/>
                <a:cs typeface="Roboto"/>
                <a:sym typeface="Roboto"/>
              </a:defRPr>
            </a:lvl2pPr>
            <a:lvl3pPr lvl="2" algn="l">
              <a:lnSpc>
                <a:spcPct val="100000"/>
              </a:lnSpc>
              <a:spcBef>
                <a:spcPts val="0"/>
              </a:spcBef>
              <a:spcAft>
                <a:spcPts val="0"/>
              </a:spcAft>
              <a:buSzPts val="4800"/>
              <a:buFont typeface="Roboto"/>
              <a:buNone/>
              <a:defRPr sz="4800">
                <a:latin typeface="Roboto"/>
                <a:ea typeface="Roboto"/>
                <a:cs typeface="Roboto"/>
                <a:sym typeface="Roboto"/>
              </a:defRPr>
            </a:lvl3pPr>
            <a:lvl4pPr lvl="3" algn="l">
              <a:lnSpc>
                <a:spcPct val="100000"/>
              </a:lnSpc>
              <a:spcBef>
                <a:spcPts val="0"/>
              </a:spcBef>
              <a:spcAft>
                <a:spcPts val="0"/>
              </a:spcAft>
              <a:buSzPts val="4800"/>
              <a:buFont typeface="Roboto"/>
              <a:buNone/>
              <a:defRPr sz="4800">
                <a:latin typeface="Roboto"/>
                <a:ea typeface="Roboto"/>
                <a:cs typeface="Roboto"/>
                <a:sym typeface="Roboto"/>
              </a:defRPr>
            </a:lvl4pPr>
            <a:lvl5pPr lvl="4" algn="l">
              <a:lnSpc>
                <a:spcPct val="100000"/>
              </a:lnSpc>
              <a:spcBef>
                <a:spcPts val="0"/>
              </a:spcBef>
              <a:spcAft>
                <a:spcPts val="0"/>
              </a:spcAft>
              <a:buSzPts val="4800"/>
              <a:buFont typeface="Roboto"/>
              <a:buNone/>
              <a:defRPr sz="4800">
                <a:latin typeface="Roboto"/>
                <a:ea typeface="Roboto"/>
                <a:cs typeface="Roboto"/>
                <a:sym typeface="Roboto"/>
              </a:defRPr>
            </a:lvl5pPr>
            <a:lvl6pPr lvl="5" algn="l">
              <a:lnSpc>
                <a:spcPct val="100000"/>
              </a:lnSpc>
              <a:spcBef>
                <a:spcPts val="0"/>
              </a:spcBef>
              <a:spcAft>
                <a:spcPts val="0"/>
              </a:spcAft>
              <a:buSzPts val="4800"/>
              <a:buFont typeface="Roboto"/>
              <a:buNone/>
              <a:defRPr sz="4800">
                <a:latin typeface="Roboto"/>
                <a:ea typeface="Roboto"/>
                <a:cs typeface="Roboto"/>
                <a:sym typeface="Roboto"/>
              </a:defRPr>
            </a:lvl6pPr>
            <a:lvl7pPr lvl="6" algn="l">
              <a:lnSpc>
                <a:spcPct val="100000"/>
              </a:lnSpc>
              <a:spcBef>
                <a:spcPts val="0"/>
              </a:spcBef>
              <a:spcAft>
                <a:spcPts val="0"/>
              </a:spcAft>
              <a:buSzPts val="4800"/>
              <a:buFont typeface="Roboto"/>
              <a:buNone/>
              <a:defRPr sz="4800">
                <a:latin typeface="Roboto"/>
                <a:ea typeface="Roboto"/>
                <a:cs typeface="Roboto"/>
                <a:sym typeface="Roboto"/>
              </a:defRPr>
            </a:lvl7pPr>
            <a:lvl8pPr lvl="7" algn="l">
              <a:lnSpc>
                <a:spcPct val="100000"/>
              </a:lnSpc>
              <a:spcBef>
                <a:spcPts val="0"/>
              </a:spcBef>
              <a:spcAft>
                <a:spcPts val="0"/>
              </a:spcAft>
              <a:buSzPts val="4800"/>
              <a:buFont typeface="Roboto"/>
              <a:buNone/>
              <a:defRPr sz="4800">
                <a:latin typeface="Roboto"/>
                <a:ea typeface="Roboto"/>
                <a:cs typeface="Roboto"/>
                <a:sym typeface="Roboto"/>
              </a:defRPr>
            </a:lvl8pPr>
            <a:lvl9pPr lvl="8" algn="l">
              <a:lnSpc>
                <a:spcPct val="100000"/>
              </a:lnSpc>
              <a:spcBef>
                <a:spcPts val="0"/>
              </a:spcBef>
              <a:spcAft>
                <a:spcPts val="0"/>
              </a:spcAft>
              <a:buSzPts val="4800"/>
              <a:buFont typeface="Roboto"/>
              <a:buNone/>
              <a:defRPr sz="4800">
                <a:latin typeface="Roboto"/>
                <a:ea typeface="Roboto"/>
                <a:cs typeface="Roboto"/>
                <a:sym typeface="Roboto"/>
              </a:defRPr>
            </a:lvl9pPr>
          </a:lstStyle>
          <a:p/>
        </p:txBody>
      </p:sp>
      <p:sp>
        <p:nvSpPr>
          <p:cNvPr id="35" name="Google Shape;35;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17"/>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7"/>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Font typeface="Roboto"/>
              <a:buNone/>
              <a:defRPr sz="4200">
                <a:latin typeface="Roboto"/>
                <a:ea typeface="Roboto"/>
                <a:cs typeface="Roboto"/>
                <a:sym typeface="Roboto"/>
              </a:defRPr>
            </a:lvl1pPr>
            <a:lvl2pPr lvl="1" algn="ctr">
              <a:lnSpc>
                <a:spcPct val="100000"/>
              </a:lnSpc>
              <a:spcBef>
                <a:spcPts val="0"/>
              </a:spcBef>
              <a:spcAft>
                <a:spcPts val="0"/>
              </a:spcAft>
              <a:buSzPts val="4200"/>
              <a:buFont typeface="Roboto"/>
              <a:buNone/>
              <a:defRPr sz="4200">
                <a:latin typeface="Roboto"/>
                <a:ea typeface="Roboto"/>
                <a:cs typeface="Roboto"/>
                <a:sym typeface="Roboto"/>
              </a:defRPr>
            </a:lvl2pPr>
            <a:lvl3pPr lvl="2" algn="ctr">
              <a:lnSpc>
                <a:spcPct val="100000"/>
              </a:lnSpc>
              <a:spcBef>
                <a:spcPts val="0"/>
              </a:spcBef>
              <a:spcAft>
                <a:spcPts val="0"/>
              </a:spcAft>
              <a:buSzPts val="4200"/>
              <a:buFont typeface="Roboto"/>
              <a:buNone/>
              <a:defRPr sz="4200">
                <a:latin typeface="Roboto"/>
                <a:ea typeface="Roboto"/>
                <a:cs typeface="Roboto"/>
                <a:sym typeface="Roboto"/>
              </a:defRPr>
            </a:lvl3pPr>
            <a:lvl4pPr lvl="3" algn="ctr">
              <a:lnSpc>
                <a:spcPct val="100000"/>
              </a:lnSpc>
              <a:spcBef>
                <a:spcPts val="0"/>
              </a:spcBef>
              <a:spcAft>
                <a:spcPts val="0"/>
              </a:spcAft>
              <a:buSzPts val="4200"/>
              <a:buFont typeface="Roboto"/>
              <a:buNone/>
              <a:defRPr sz="4200">
                <a:latin typeface="Roboto"/>
                <a:ea typeface="Roboto"/>
                <a:cs typeface="Roboto"/>
                <a:sym typeface="Roboto"/>
              </a:defRPr>
            </a:lvl4pPr>
            <a:lvl5pPr lvl="4" algn="ctr">
              <a:lnSpc>
                <a:spcPct val="100000"/>
              </a:lnSpc>
              <a:spcBef>
                <a:spcPts val="0"/>
              </a:spcBef>
              <a:spcAft>
                <a:spcPts val="0"/>
              </a:spcAft>
              <a:buSzPts val="4200"/>
              <a:buFont typeface="Roboto"/>
              <a:buNone/>
              <a:defRPr sz="4200">
                <a:latin typeface="Roboto"/>
                <a:ea typeface="Roboto"/>
                <a:cs typeface="Roboto"/>
                <a:sym typeface="Roboto"/>
              </a:defRPr>
            </a:lvl5pPr>
            <a:lvl6pPr lvl="5" algn="ctr">
              <a:lnSpc>
                <a:spcPct val="100000"/>
              </a:lnSpc>
              <a:spcBef>
                <a:spcPts val="0"/>
              </a:spcBef>
              <a:spcAft>
                <a:spcPts val="0"/>
              </a:spcAft>
              <a:buSzPts val="4200"/>
              <a:buFont typeface="Roboto"/>
              <a:buNone/>
              <a:defRPr sz="4200">
                <a:latin typeface="Roboto"/>
                <a:ea typeface="Roboto"/>
                <a:cs typeface="Roboto"/>
                <a:sym typeface="Roboto"/>
              </a:defRPr>
            </a:lvl6pPr>
            <a:lvl7pPr lvl="6" algn="ctr">
              <a:lnSpc>
                <a:spcPct val="100000"/>
              </a:lnSpc>
              <a:spcBef>
                <a:spcPts val="0"/>
              </a:spcBef>
              <a:spcAft>
                <a:spcPts val="0"/>
              </a:spcAft>
              <a:buSzPts val="4200"/>
              <a:buFont typeface="Roboto"/>
              <a:buNone/>
              <a:defRPr sz="4200">
                <a:latin typeface="Roboto"/>
                <a:ea typeface="Roboto"/>
                <a:cs typeface="Roboto"/>
                <a:sym typeface="Roboto"/>
              </a:defRPr>
            </a:lvl7pPr>
            <a:lvl8pPr lvl="7" algn="ctr">
              <a:lnSpc>
                <a:spcPct val="100000"/>
              </a:lnSpc>
              <a:spcBef>
                <a:spcPts val="0"/>
              </a:spcBef>
              <a:spcAft>
                <a:spcPts val="0"/>
              </a:spcAft>
              <a:buSzPts val="4200"/>
              <a:buFont typeface="Roboto"/>
              <a:buNone/>
              <a:defRPr sz="4200">
                <a:latin typeface="Roboto"/>
                <a:ea typeface="Roboto"/>
                <a:cs typeface="Roboto"/>
                <a:sym typeface="Roboto"/>
              </a:defRPr>
            </a:lvl8pPr>
            <a:lvl9pPr lvl="8" algn="ctr">
              <a:lnSpc>
                <a:spcPct val="100000"/>
              </a:lnSpc>
              <a:spcBef>
                <a:spcPts val="0"/>
              </a:spcBef>
              <a:spcAft>
                <a:spcPts val="0"/>
              </a:spcAft>
              <a:buSzPts val="4200"/>
              <a:buFont typeface="Roboto"/>
              <a:buNone/>
              <a:defRPr sz="4200">
                <a:latin typeface="Roboto"/>
                <a:ea typeface="Roboto"/>
                <a:cs typeface="Roboto"/>
                <a:sym typeface="Roboto"/>
              </a:defRPr>
            </a:lvl9pPr>
          </a:lstStyle>
          <a:p/>
        </p:txBody>
      </p:sp>
      <p:sp>
        <p:nvSpPr>
          <p:cNvPr id="39" name="Google Shape;39;p17"/>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Roboto"/>
              <a:buNone/>
              <a:defRPr sz="2100">
                <a:latin typeface="Roboto"/>
                <a:ea typeface="Roboto"/>
                <a:cs typeface="Roboto"/>
                <a:sym typeface="Roboto"/>
              </a:defRPr>
            </a:lvl1pPr>
            <a:lvl2pPr lvl="1" algn="ctr">
              <a:lnSpc>
                <a:spcPct val="100000"/>
              </a:lnSpc>
              <a:spcBef>
                <a:spcPts val="0"/>
              </a:spcBef>
              <a:spcAft>
                <a:spcPts val="0"/>
              </a:spcAft>
              <a:buSzPts val="2100"/>
              <a:buFont typeface="Roboto"/>
              <a:buNone/>
              <a:defRPr sz="2100">
                <a:latin typeface="Roboto"/>
                <a:ea typeface="Roboto"/>
                <a:cs typeface="Roboto"/>
                <a:sym typeface="Roboto"/>
              </a:defRPr>
            </a:lvl2pPr>
            <a:lvl3pPr lvl="2" algn="ctr">
              <a:lnSpc>
                <a:spcPct val="100000"/>
              </a:lnSpc>
              <a:spcBef>
                <a:spcPts val="0"/>
              </a:spcBef>
              <a:spcAft>
                <a:spcPts val="0"/>
              </a:spcAft>
              <a:buSzPts val="2100"/>
              <a:buFont typeface="Roboto"/>
              <a:buNone/>
              <a:defRPr sz="2100">
                <a:latin typeface="Roboto"/>
                <a:ea typeface="Roboto"/>
                <a:cs typeface="Roboto"/>
                <a:sym typeface="Roboto"/>
              </a:defRPr>
            </a:lvl3pPr>
            <a:lvl4pPr lvl="3" algn="ctr">
              <a:lnSpc>
                <a:spcPct val="100000"/>
              </a:lnSpc>
              <a:spcBef>
                <a:spcPts val="0"/>
              </a:spcBef>
              <a:spcAft>
                <a:spcPts val="0"/>
              </a:spcAft>
              <a:buSzPts val="2100"/>
              <a:buFont typeface="Roboto"/>
              <a:buNone/>
              <a:defRPr sz="2100">
                <a:latin typeface="Roboto"/>
                <a:ea typeface="Roboto"/>
                <a:cs typeface="Roboto"/>
                <a:sym typeface="Roboto"/>
              </a:defRPr>
            </a:lvl4pPr>
            <a:lvl5pPr lvl="4" algn="ctr">
              <a:lnSpc>
                <a:spcPct val="100000"/>
              </a:lnSpc>
              <a:spcBef>
                <a:spcPts val="0"/>
              </a:spcBef>
              <a:spcAft>
                <a:spcPts val="0"/>
              </a:spcAft>
              <a:buSzPts val="2100"/>
              <a:buFont typeface="Roboto"/>
              <a:buNone/>
              <a:defRPr sz="2100">
                <a:latin typeface="Roboto"/>
                <a:ea typeface="Roboto"/>
                <a:cs typeface="Roboto"/>
                <a:sym typeface="Roboto"/>
              </a:defRPr>
            </a:lvl5pPr>
            <a:lvl6pPr lvl="5" algn="ctr">
              <a:lnSpc>
                <a:spcPct val="100000"/>
              </a:lnSpc>
              <a:spcBef>
                <a:spcPts val="0"/>
              </a:spcBef>
              <a:spcAft>
                <a:spcPts val="0"/>
              </a:spcAft>
              <a:buSzPts val="2100"/>
              <a:buFont typeface="Roboto"/>
              <a:buNone/>
              <a:defRPr sz="2100">
                <a:latin typeface="Roboto"/>
                <a:ea typeface="Roboto"/>
                <a:cs typeface="Roboto"/>
                <a:sym typeface="Roboto"/>
              </a:defRPr>
            </a:lvl6pPr>
            <a:lvl7pPr lvl="6" algn="ctr">
              <a:lnSpc>
                <a:spcPct val="100000"/>
              </a:lnSpc>
              <a:spcBef>
                <a:spcPts val="0"/>
              </a:spcBef>
              <a:spcAft>
                <a:spcPts val="0"/>
              </a:spcAft>
              <a:buSzPts val="2100"/>
              <a:buFont typeface="Roboto"/>
              <a:buNone/>
              <a:defRPr sz="2100">
                <a:latin typeface="Roboto"/>
                <a:ea typeface="Roboto"/>
                <a:cs typeface="Roboto"/>
                <a:sym typeface="Roboto"/>
              </a:defRPr>
            </a:lvl7pPr>
            <a:lvl8pPr lvl="7" algn="ctr">
              <a:lnSpc>
                <a:spcPct val="100000"/>
              </a:lnSpc>
              <a:spcBef>
                <a:spcPts val="0"/>
              </a:spcBef>
              <a:spcAft>
                <a:spcPts val="0"/>
              </a:spcAft>
              <a:buSzPts val="2100"/>
              <a:buFont typeface="Roboto"/>
              <a:buNone/>
              <a:defRPr sz="2100">
                <a:latin typeface="Roboto"/>
                <a:ea typeface="Roboto"/>
                <a:cs typeface="Roboto"/>
                <a:sym typeface="Roboto"/>
              </a:defRPr>
            </a:lvl8pPr>
            <a:lvl9pPr lvl="8" algn="ctr">
              <a:lnSpc>
                <a:spcPct val="100000"/>
              </a:lnSpc>
              <a:spcBef>
                <a:spcPts val="0"/>
              </a:spcBef>
              <a:spcAft>
                <a:spcPts val="0"/>
              </a:spcAft>
              <a:buSzPts val="2100"/>
              <a:buFont typeface="Roboto"/>
              <a:buNone/>
              <a:defRPr sz="2100">
                <a:latin typeface="Roboto"/>
                <a:ea typeface="Roboto"/>
                <a:cs typeface="Roboto"/>
                <a:sym typeface="Roboto"/>
              </a:defRPr>
            </a:lvl9pPr>
          </a:lstStyle>
          <a:p/>
        </p:txBody>
      </p:sp>
      <p:sp>
        <p:nvSpPr>
          <p:cNvPr id="40" name="Google Shape;40;p17"/>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Font typeface="Roboto"/>
              <a:buChar char="●"/>
              <a:defRPr>
                <a:latin typeface="Roboto"/>
                <a:ea typeface="Roboto"/>
                <a:cs typeface="Roboto"/>
                <a:sym typeface="Roboto"/>
              </a:defRPr>
            </a:lvl1pPr>
            <a:lvl2pPr indent="-317500" lvl="1" marL="914400" algn="l">
              <a:lnSpc>
                <a:spcPct val="115000"/>
              </a:lnSpc>
              <a:spcBef>
                <a:spcPts val="0"/>
              </a:spcBef>
              <a:spcAft>
                <a:spcPts val="0"/>
              </a:spcAft>
              <a:buSzPts val="1400"/>
              <a:buFont typeface="Roboto"/>
              <a:buChar char="○"/>
              <a:defRPr>
                <a:latin typeface="Roboto"/>
                <a:ea typeface="Roboto"/>
                <a:cs typeface="Roboto"/>
                <a:sym typeface="Roboto"/>
              </a:defRPr>
            </a:lvl2pPr>
            <a:lvl3pPr indent="-317500" lvl="2" marL="1371600" algn="l">
              <a:lnSpc>
                <a:spcPct val="115000"/>
              </a:lnSpc>
              <a:spcBef>
                <a:spcPts val="0"/>
              </a:spcBef>
              <a:spcAft>
                <a:spcPts val="0"/>
              </a:spcAft>
              <a:buSzPts val="1400"/>
              <a:buFont typeface="Roboto"/>
              <a:buChar char="■"/>
              <a:defRPr>
                <a:latin typeface="Roboto"/>
                <a:ea typeface="Roboto"/>
                <a:cs typeface="Roboto"/>
                <a:sym typeface="Roboto"/>
              </a:defRPr>
            </a:lvl3pPr>
            <a:lvl4pPr indent="-317500" lvl="3" marL="1828800" algn="l">
              <a:lnSpc>
                <a:spcPct val="115000"/>
              </a:lnSpc>
              <a:spcBef>
                <a:spcPts val="0"/>
              </a:spcBef>
              <a:spcAft>
                <a:spcPts val="0"/>
              </a:spcAft>
              <a:buSzPts val="1400"/>
              <a:buFont typeface="Roboto"/>
              <a:buChar char="●"/>
              <a:defRPr>
                <a:latin typeface="Roboto"/>
                <a:ea typeface="Roboto"/>
                <a:cs typeface="Roboto"/>
                <a:sym typeface="Roboto"/>
              </a:defRPr>
            </a:lvl4pPr>
            <a:lvl5pPr indent="-317500" lvl="4" marL="2286000" algn="l">
              <a:lnSpc>
                <a:spcPct val="115000"/>
              </a:lnSpc>
              <a:spcBef>
                <a:spcPts val="0"/>
              </a:spcBef>
              <a:spcAft>
                <a:spcPts val="0"/>
              </a:spcAft>
              <a:buSzPts val="1400"/>
              <a:buFont typeface="Roboto"/>
              <a:buChar char="○"/>
              <a:defRPr>
                <a:latin typeface="Roboto"/>
                <a:ea typeface="Roboto"/>
                <a:cs typeface="Roboto"/>
                <a:sym typeface="Roboto"/>
              </a:defRPr>
            </a:lvl5pPr>
            <a:lvl6pPr indent="-317500" lvl="5" marL="2743200" algn="l">
              <a:lnSpc>
                <a:spcPct val="115000"/>
              </a:lnSpc>
              <a:spcBef>
                <a:spcPts val="0"/>
              </a:spcBef>
              <a:spcAft>
                <a:spcPts val="0"/>
              </a:spcAft>
              <a:buSzPts val="1400"/>
              <a:buFont typeface="Roboto"/>
              <a:buChar char="■"/>
              <a:defRPr>
                <a:latin typeface="Roboto"/>
                <a:ea typeface="Roboto"/>
                <a:cs typeface="Roboto"/>
                <a:sym typeface="Roboto"/>
              </a:defRPr>
            </a:lvl6pPr>
            <a:lvl7pPr indent="-317500" lvl="6" marL="3200400" algn="l">
              <a:lnSpc>
                <a:spcPct val="115000"/>
              </a:lnSpc>
              <a:spcBef>
                <a:spcPts val="0"/>
              </a:spcBef>
              <a:spcAft>
                <a:spcPts val="0"/>
              </a:spcAft>
              <a:buSzPts val="1400"/>
              <a:buFont typeface="Roboto"/>
              <a:buChar char="●"/>
              <a:defRPr>
                <a:latin typeface="Roboto"/>
                <a:ea typeface="Roboto"/>
                <a:cs typeface="Roboto"/>
                <a:sym typeface="Roboto"/>
              </a:defRPr>
            </a:lvl7pPr>
            <a:lvl8pPr indent="-317500" lvl="7" marL="3657600" algn="l">
              <a:lnSpc>
                <a:spcPct val="115000"/>
              </a:lnSpc>
              <a:spcBef>
                <a:spcPts val="0"/>
              </a:spcBef>
              <a:spcAft>
                <a:spcPts val="0"/>
              </a:spcAft>
              <a:buSzPts val="1400"/>
              <a:buFont typeface="Roboto"/>
              <a:buChar char="○"/>
              <a:defRPr>
                <a:latin typeface="Roboto"/>
                <a:ea typeface="Roboto"/>
                <a:cs typeface="Roboto"/>
                <a:sym typeface="Roboto"/>
              </a:defRPr>
            </a:lvl8pPr>
            <a:lvl9pPr indent="-317500" lvl="8" marL="4114800" algn="l">
              <a:lnSpc>
                <a:spcPct val="115000"/>
              </a:lnSpc>
              <a:spcBef>
                <a:spcPts val="0"/>
              </a:spcBef>
              <a:spcAft>
                <a:spcPts val="0"/>
              </a:spcAft>
              <a:buSzPts val="1400"/>
              <a:buFont typeface="Roboto"/>
              <a:buChar char="■"/>
              <a:defRPr>
                <a:latin typeface="Roboto"/>
                <a:ea typeface="Roboto"/>
                <a:cs typeface="Roboto"/>
                <a:sym typeface="Roboto"/>
              </a:defRPr>
            </a:lvl9pPr>
          </a:lstStyle>
          <a:p/>
        </p:txBody>
      </p:sp>
      <p:sp>
        <p:nvSpPr>
          <p:cNvPr id="41" name="Google Shape;41;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8"/>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Font typeface="Roboto"/>
              <a:buNone/>
              <a:defRPr>
                <a:latin typeface="Roboto"/>
                <a:ea typeface="Roboto"/>
                <a:cs typeface="Roboto"/>
                <a:sym typeface="Roboto"/>
              </a:defRPr>
            </a:lvl1pPr>
          </a:lstStyle>
          <a:p/>
        </p:txBody>
      </p:sp>
      <p:sp>
        <p:nvSpPr>
          <p:cNvPr id="44" name="Google Shape;44;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1pPr>
            <a:lvl2pPr lvl="1"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2pPr>
            <a:lvl3pPr lvl="2"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3pPr>
            <a:lvl4pPr lvl="3"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4pPr>
            <a:lvl5pPr lvl="4"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5pPr>
            <a:lvl6pPr lvl="5"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6pPr>
            <a:lvl7pPr lvl="6"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7pPr>
            <a:lvl8pPr lvl="7"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8pPr>
            <a:lvl9pPr lvl="8" marR="0" rtl="0" algn="l">
              <a:lnSpc>
                <a:spcPct val="100000"/>
              </a:lnSpc>
              <a:spcBef>
                <a:spcPts val="0"/>
              </a:spcBef>
              <a:spcAft>
                <a:spcPts val="0"/>
              </a:spcAft>
              <a:buClr>
                <a:schemeClr val="dk1"/>
              </a:buClr>
              <a:buSzPts val="2800"/>
              <a:buFont typeface="Meiryo"/>
              <a:buNone/>
              <a:defRPr i="0" sz="2800" u="none" cap="none" strike="noStrike">
                <a:solidFill>
                  <a:schemeClr val="dk1"/>
                </a:solidFill>
                <a:latin typeface="Meiryo"/>
                <a:ea typeface="Meiryo"/>
                <a:cs typeface="Meiryo"/>
                <a:sym typeface="Meiryo"/>
              </a:defRPr>
            </a:lvl9pPr>
          </a:lstStyle>
          <a:p/>
        </p:txBody>
      </p:sp>
      <p:sp>
        <p:nvSpPr>
          <p:cNvPr id="7" name="Google Shape;7;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Meiryo"/>
              <a:buChar char="●"/>
              <a:defRPr i="0" sz="1800" u="none" cap="none" strike="noStrike">
                <a:solidFill>
                  <a:schemeClr val="dk2"/>
                </a:solidFill>
                <a:latin typeface="Meiryo"/>
                <a:ea typeface="Meiryo"/>
                <a:cs typeface="Meiryo"/>
                <a:sym typeface="Meiryo"/>
              </a:defRPr>
            </a:lvl1pPr>
            <a:lvl2pPr indent="-317500" lvl="1" marL="9144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2pPr>
            <a:lvl3pPr indent="-317500" lvl="2" marL="13716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3pPr>
            <a:lvl4pPr indent="-317500" lvl="3" marL="18288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4pPr>
            <a:lvl5pPr indent="-317500" lvl="4" marL="22860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5pPr>
            <a:lvl6pPr indent="-317500" lvl="5" marL="27432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6pPr>
            <a:lvl7pPr indent="-317500" lvl="6" marL="32004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7pPr>
            <a:lvl8pPr indent="-317500" lvl="7" marL="36576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8pPr>
            <a:lvl9pPr indent="-317500" lvl="8" marL="4114800" marR="0" rtl="0" algn="l">
              <a:lnSpc>
                <a:spcPct val="115000"/>
              </a:lnSpc>
              <a:spcBef>
                <a:spcPts val="0"/>
              </a:spcBef>
              <a:spcAft>
                <a:spcPts val="0"/>
              </a:spcAft>
              <a:buClr>
                <a:schemeClr val="dk2"/>
              </a:buClr>
              <a:buSzPts val="1400"/>
              <a:buFont typeface="Meiryo"/>
              <a:buChar char="■"/>
              <a:defRPr i="0" sz="1400" u="none" cap="none" strike="noStrike">
                <a:solidFill>
                  <a:schemeClr val="dk2"/>
                </a:solidFill>
                <a:latin typeface="Meiryo"/>
                <a:ea typeface="Meiryo"/>
                <a:cs typeface="Meiryo"/>
                <a:sym typeface="Meiryo"/>
              </a:defRPr>
            </a:lvl9pPr>
          </a:lstStyle>
          <a:p/>
        </p:txBody>
      </p:sp>
      <p:sp>
        <p:nvSpPr>
          <p:cNvPr id="8" name="Google Shape;8;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
          <p:cNvSpPr txBox="1"/>
          <p:nvPr>
            <p:ph idx="4294967295" type="subTitle"/>
          </p:nvPr>
        </p:nvSpPr>
        <p:spPr>
          <a:xfrm>
            <a:off x="311700" y="2443600"/>
            <a:ext cx="8520600" cy="886200"/>
          </a:xfrm>
          <a:prstGeom prst="rect">
            <a:avLst/>
          </a:prstGeom>
          <a:noFill/>
          <a:ln>
            <a:noFill/>
          </a:ln>
        </p:spPr>
        <p:txBody>
          <a:bodyPr anchorCtr="0" anchor="t" bIns="91425" lIns="91425" spcFirstLastPara="1" rIns="91425" wrap="square" tIns="91425">
            <a:noAutofit/>
          </a:bodyPr>
          <a:lstStyle/>
          <a:p>
            <a:pPr indent="0" lvl="0" marL="0" marR="0" rtl="0" algn="ctr">
              <a:lnSpc>
                <a:spcPct val="115000"/>
              </a:lnSpc>
              <a:spcBef>
                <a:spcPts val="0"/>
              </a:spcBef>
              <a:spcAft>
                <a:spcPts val="1200"/>
              </a:spcAft>
              <a:buClr>
                <a:schemeClr val="dk2"/>
              </a:buClr>
              <a:buSzPts val="1800"/>
              <a:buFont typeface="Arial"/>
              <a:buNone/>
            </a:pPr>
            <a:r>
              <a:rPr b="1" i="0" lang="ja" sz="4900" u="none" cap="none" strike="noStrike">
                <a:solidFill>
                  <a:schemeClr val="dk2"/>
                </a:solidFill>
              </a:rPr>
              <a:t>ここに作品タイトルを入れる</a:t>
            </a:r>
            <a:endParaRPr b="1" i="0" sz="4900" u="none" cap="none" strike="noStrike">
              <a:solidFill>
                <a:schemeClr val="dk2"/>
              </a:solidFill>
            </a:endParaRPr>
          </a:p>
        </p:txBody>
      </p:sp>
      <p:sp>
        <p:nvSpPr>
          <p:cNvPr id="56" name="Google Shape;56;p1"/>
          <p:cNvSpPr txBox="1"/>
          <p:nvPr/>
        </p:nvSpPr>
        <p:spPr>
          <a:xfrm>
            <a:off x="1884450" y="3562025"/>
            <a:ext cx="5375100" cy="348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i="0" lang="ja" sz="1400" u="none" cap="none" strike="noStrike">
                <a:solidFill>
                  <a:schemeClr val="dk2"/>
                </a:solidFill>
                <a:latin typeface="Meiryo"/>
                <a:ea typeface="Meiryo"/>
                <a:cs typeface="Meiryo"/>
                <a:sym typeface="Meiryo"/>
              </a:rPr>
              <a:t>ここに作成者名を入れる　　</a:t>
            </a:r>
            <a:endParaRPr i="0" sz="1400" u="none" cap="none" strike="noStrike">
              <a:solidFill>
                <a:schemeClr val="dk2"/>
              </a:solidFill>
              <a:latin typeface="Meiryo"/>
              <a:ea typeface="Meiryo"/>
              <a:cs typeface="Meiryo"/>
              <a:sym typeface="Meiryo"/>
            </a:endParaRPr>
          </a:p>
        </p:txBody>
      </p:sp>
      <p:sp>
        <p:nvSpPr>
          <p:cNvPr id="57" name="Google Shape;57;p1"/>
          <p:cNvSpPr txBox="1"/>
          <p:nvPr/>
        </p:nvSpPr>
        <p:spPr>
          <a:xfrm>
            <a:off x="665850" y="4216475"/>
            <a:ext cx="7812300" cy="348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i="0" lang="ja" sz="1400" u="none" cap="none" strike="noStrike">
                <a:solidFill>
                  <a:schemeClr val="dk2"/>
                </a:solidFill>
                <a:latin typeface="Meiryo"/>
                <a:ea typeface="Meiryo"/>
                <a:cs typeface="Meiryo"/>
                <a:sym typeface="Meiryo"/>
              </a:rPr>
              <a:t>応募部門をここに入れる</a:t>
            </a:r>
            <a:endParaRPr i="0" sz="1400" u="none" cap="none" strike="noStrike">
              <a:solidFill>
                <a:schemeClr val="dk2"/>
              </a:solidFill>
              <a:latin typeface="Meiryo"/>
              <a:ea typeface="Meiryo"/>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nvSpPr>
        <p:spPr>
          <a:xfrm>
            <a:off x="311700" y="867225"/>
            <a:ext cx="8520600" cy="4044600"/>
          </a:xfrm>
          <a:prstGeom prst="rect">
            <a:avLst/>
          </a:prstGeom>
          <a:noFill/>
          <a:ln>
            <a:noFill/>
          </a:ln>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Clr>
                <a:srgbClr val="595959"/>
              </a:buClr>
              <a:buSzPts val="1800"/>
              <a:buFont typeface="Meiryo"/>
              <a:buChar char="●"/>
            </a:pPr>
            <a:r>
              <a:rPr lang="ja" sz="1800">
                <a:solidFill>
                  <a:srgbClr val="595959"/>
                </a:solidFill>
                <a:latin typeface="Meiryo"/>
                <a:ea typeface="Meiryo"/>
                <a:cs typeface="Meiryo"/>
                <a:sym typeface="Meiryo"/>
              </a:rPr>
              <a:t>作品として活用した場所（●●駅周辺、建物名など）がどこか、その場所を選んだ理由の説明</a:t>
            </a:r>
            <a:endParaRPr i="0" sz="1800" u="none" cap="none" strike="noStrike">
              <a:solidFill>
                <a:srgbClr val="595959"/>
              </a:solidFill>
              <a:latin typeface="Meiryo"/>
              <a:ea typeface="Meiryo"/>
              <a:cs typeface="Meiryo"/>
              <a:sym typeface="Meiryo"/>
            </a:endParaRPr>
          </a:p>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制作前、制作後が比較できるスクリーンショット</a:t>
            </a:r>
            <a:endParaRPr i="0" sz="1800" u="none" cap="none" strike="noStrike">
              <a:solidFill>
                <a:srgbClr val="595959"/>
              </a:solidFill>
              <a:latin typeface="Meiryo"/>
              <a:ea typeface="Meiryo"/>
              <a:cs typeface="Meiryo"/>
              <a:sym typeface="Meiryo"/>
            </a:endParaRPr>
          </a:p>
        </p:txBody>
      </p:sp>
      <p:sp>
        <p:nvSpPr>
          <p:cNvPr id="63" name="Google Shape;63;p2"/>
          <p:cNvSpPr txBox="1"/>
          <p:nvPr/>
        </p:nvSpPr>
        <p:spPr>
          <a:xfrm>
            <a:off x="311700" y="216425"/>
            <a:ext cx="7180500" cy="572700"/>
          </a:xfrm>
          <a:prstGeom prst="rect">
            <a:avLst/>
          </a:prstGeom>
          <a:noFill/>
          <a:ln>
            <a:noFill/>
          </a:ln>
        </p:spPr>
        <p:txBody>
          <a:bodyPr anchorCtr="0" anchor="t" bIns="91425" lIns="91425" spcFirstLastPara="1" rIns="91425" wrap="square" tIns="91425">
            <a:normAutofit/>
          </a:bodyPr>
          <a:lstStyle/>
          <a:p>
            <a:pPr indent="0" lvl="0" marL="0" marR="0" rtl="0" algn="l">
              <a:lnSpc>
                <a:spcPct val="90000"/>
              </a:lnSpc>
              <a:spcBef>
                <a:spcPts val="0"/>
              </a:spcBef>
              <a:spcAft>
                <a:spcPts val="0"/>
              </a:spcAft>
              <a:buClr>
                <a:srgbClr val="000000"/>
              </a:buClr>
              <a:buSzPts val="2000"/>
              <a:buFont typeface="Arial"/>
              <a:buNone/>
            </a:pPr>
            <a:r>
              <a:rPr b="1" i="0" lang="ja" sz="2000" u="none" cap="none" strike="noStrike">
                <a:solidFill>
                  <a:srgbClr val="000000"/>
                </a:solidFill>
                <a:latin typeface="Meiryo"/>
                <a:ea typeface="Meiryo"/>
                <a:cs typeface="Meiryo"/>
                <a:sym typeface="Meiryo"/>
              </a:rPr>
              <a:t>作品の場所</a:t>
            </a:r>
            <a:endParaRPr b="1" i="0" sz="2000" u="none" cap="none" strike="noStrike">
              <a:solidFill>
                <a:srgbClr val="000000"/>
              </a:solidFill>
              <a:latin typeface="Meiryo"/>
              <a:ea typeface="Meiryo"/>
              <a:cs typeface="Meiryo"/>
              <a:sym typeface="Meiry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3"/>
          <p:cNvSpPr txBox="1"/>
          <p:nvPr/>
        </p:nvSpPr>
        <p:spPr>
          <a:xfrm>
            <a:off x="311700" y="867225"/>
            <a:ext cx="8520600" cy="4044600"/>
          </a:xfrm>
          <a:prstGeom prst="rect">
            <a:avLst/>
          </a:prstGeom>
          <a:noFill/>
          <a:ln>
            <a:noFill/>
          </a:ln>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テーマ</a:t>
            </a:r>
            <a:r>
              <a:rPr lang="ja" sz="1800">
                <a:solidFill>
                  <a:srgbClr val="595959"/>
                </a:solidFill>
                <a:latin typeface="Meiryo"/>
                <a:ea typeface="Meiryo"/>
                <a:cs typeface="Meiryo"/>
                <a:sym typeface="Meiryo"/>
              </a:rPr>
              <a:t>に対して</a:t>
            </a:r>
            <a:r>
              <a:rPr i="0" lang="ja" sz="1800" u="none" cap="none" strike="noStrike">
                <a:solidFill>
                  <a:srgbClr val="595959"/>
                </a:solidFill>
                <a:latin typeface="Meiryo"/>
                <a:ea typeface="Meiryo"/>
                <a:cs typeface="Meiryo"/>
                <a:sym typeface="Meiryo"/>
              </a:rPr>
              <a:t>、何を考えてつくったか、何を表現したかの説明</a:t>
            </a:r>
            <a:endParaRPr i="0" sz="1800" u="none" cap="none" strike="noStrike">
              <a:solidFill>
                <a:srgbClr val="595959"/>
              </a:solidFill>
              <a:latin typeface="Meiryo"/>
              <a:ea typeface="Meiryo"/>
              <a:cs typeface="Meiryo"/>
              <a:sym typeface="Meiryo"/>
            </a:endParaRPr>
          </a:p>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説明内容が伝わる作品のスクリーンショット　</a:t>
            </a:r>
            <a:endParaRPr i="0" sz="1800" u="none" cap="none" strike="noStrike">
              <a:solidFill>
                <a:srgbClr val="595959"/>
              </a:solidFill>
              <a:latin typeface="Meiryo"/>
              <a:ea typeface="Meiryo"/>
              <a:cs typeface="Meiryo"/>
              <a:sym typeface="Meiryo"/>
            </a:endParaRPr>
          </a:p>
        </p:txBody>
      </p:sp>
      <p:sp>
        <p:nvSpPr>
          <p:cNvPr id="69" name="Google Shape;69;p3"/>
          <p:cNvSpPr txBox="1"/>
          <p:nvPr/>
        </p:nvSpPr>
        <p:spPr>
          <a:xfrm>
            <a:off x="311700" y="162800"/>
            <a:ext cx="7180500" cy="626400"/>
          </a:xfrm>
          <a:prstGeom prst="rect">
            <a:avLst/>
          </a:prstGeom>
          <a:noFill/>
          <a:ln>
            <a:noFill/>
          </a:ln>
        </p:spPr>
        <p:txBody>
          <a:bodyPr anchorCtr="0" anchor="t" bIns="91425" lIns="91425" spcFirstLastPara="1" rIns="91425" wrap="square" tIns="91425">
            <a:normAutofit lnSpcReduction="20000"/>
          </a:bodyPr>
          <a:lstStyle/>
          <a:p>
            <a:pPr indent="0" lvl="0" marL="0" marR="0" rtl="0" algn="l">
              <a:lnSpc>
                <a:spcPct val="90000"/>
              </a:lnSpc>
              <a:spcBef>
                <a:spcPts val="0"/>
              </a:spcBef>
              <a:spcAft>
                <a:spcPts val="0"/>
              </a:spcAft>
              <a:buClr>
                <a:srgbClr val="000000"/>
              </a:buClr>
              <a:buSzPts val="2000"/>
              <a:buFont typeface="Arial"/>
              <a:buNone/>
            </a:pPr>
            <a:r>
              <a:rPr b="1" i="0" lang="ja" sz="2000" u="none" cap="none" strike="noStrike">
                <a:solidFill>
                  <a:srgbClr val="000000"/>
                </a:solidFill>
                <a:latin typeface="Meiryo"/>
                <a:ea typeface="Meiryo"/>
                <a:cs typeface="Meiryo"/>
                <a:sym typeface="Meiryo"/>
              </a:rPr>
              <a:t>審査の視点：テーマ性</a:t>
            </a:r>
            <a:endParaRPr b="1" i="0" sz="2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t/>
            </a:r>
            <a:endParaRPr b="1" i="0" sz="1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rPr b="1" i="0" lang="ja" sz="1000" u="none" cap="none" strike="noStrike">
                <a:solidFill>
                  <a:srgbClr val="000000"/>
                </a:solidFill>
                <a:latin typeface="Meiryo"/>
                <a:ea typeface="Meiryo"/>
                <a:cs typeface="Meiryo"/>
                <a:sym typeface="Meiryo"/>
              </a:rPr>
              <a:t>テーマをワールドの中で表現できているか。テーマについて何を考えて作ったかをしっかりと伝えられているか。</a:t>
            </a:r>
            <a:endParaRPr b="1" i="0" sz="1000" u="none" cap="none" strike="noStrike">
              <a:solidFill>
                <a:srgbClr val="000000"/>
              </a:solidFill>
              <a:latin typeface="Meiryo"/>
              <a:ea typeface="Meiryo"/>
              <a:cs typeface="Meiryo"/>
              <a:sym typeface="Meiry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4"/>
          <p:cNvSpPr txBox="1"/>
          <p:nvPr/>
        </p:nvSpPr>
        <p:spPr>
          <a:xfrm>
            <a:off x="311700" y="867225"/>
            <a:ext cx="8520600" cy="4044600"/>
          </a:xfrm>
          <a:prstGeom prst="rect">
            <a:avLst/>
          </a:prstGeom>
          <a:noFill/>
          <a:ln>
            <a:noFill/>
          </a:ln>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他の作品にはない、自分の作品だけの特別な要素や大事なポイントの説明</a:t>
            </a:r>
            <a:endParaRPr i="0" sz="1800" u="none" cap="none" strike="noStrike">
              <a:solidFill>
                <a:srgbClr val="595959"/>
              </a:solidFill>
              <a:latin typeface="Meiryo"/>
              <a:ea typeface="Meiryo"/>
              <a:cs typeface="Meiryo"/>
              <a:sym typeface="Meiryo"/>
            </a:endParaRPr>
          </a:p>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chemeClr val="dk2"/>
                </a:solidFill>
                <a:latin typeface="Meiryo"/>
                <a:ea typeface="Meiryo"/>
                <a:cs typeface="Meiryo"/>
                <a:sym typeface="Meiryo"/>
              </a:rPr>
              <a:t>説明内容</a:t>
            </a:r>
            <a:r>
              <a:rPr i="0" lang="ja" sz="1800" u="none" cap="none" strike="noStrike">
                <a:solidFill>
                  <a:srgbClr val="595959"/>
                </a:solidFill>
                <a:latin typeface="Meiryo"/>
                <a:ea typeface="Meiryo"/>
                <a:cs typeface="Meiryo"/>
                <a:sym typeface="Meiryo"/>
              </a:rPr>
              <a:t>が伝わる作品のスクリーンショット</a:t>
            </a:r>
            <a:endParaRPr i="0" sz="1800" u="none" cap="none" strike="noStrike">
              <a:solidFill>
                <a:srgbClr val="595959"/>
              </a:solidFill>
              <a:latin typeface="Meiryo"/>
              <a:ea typeface="Meiryo"/>
              <a:cs typeface="Meiryo"/>
              <a:sym typeface="Meiryo"/>
            </a:endParaRPr>
          </a:p>
        </p:txBody>
      </p:sp>
      <p:sp>
        <p:nvSpPr>
          <p:cNvPr id="75" name="Google Shape;75;p4"/>
          <p:cNvSpPr txBox="1"/>
          <p:nvPr/>
        </p:nvSpPr>
        <p:spPr>
          <a:xfrm>
            <a:off x="311700" y="162800"/>
            <a:ext cx="7180500" cy="626400"/>
          </a:xfrm>
          <a:prstGeom prst="rect">
            <a:avLst/>
          </a:prstGeom>
          <a:noFill/>
          <a:ln>
            <a:noFill/>
          </a:ln>
        </p:spPr>
        <p:txBody>
          <a:bodyPr anchorCtr="0" anchor="t" bIns="91425" lIns="91425" spcFirstLastPara="1" rIns="91425" wrap="square" tIns="91425">
            <a:normAutofit lnSpcReduction="20000"/>
          </a:bodyPr>
          <a:lstStyle/>
          <a:p>
            <a:pPr indent="0" lvl="0" marL="0" marR="0" rtl="0" algn="l">
              <a:lnSpc>
                <a:spcPct val="90000"/>
              </a:lnSpc>
              <a:spcBef>
                <a:spcPts val="0"/>
              </a:spcBef>
              <a:spcAft>
                <a:spcPts val="0"/>
              </a:spcAft>
              <a:buClr>
                <a:srgbClr val="000000"/>
              </a:buClr>
              <a:buSzPts val="2000"/>
              <a:buFont typeface="Arial"/>
              <a:buNone/>
            </a:pPr>
            <a:r>
              <a:rPr b="1" i="0" lang="ja" sz="2000" u="none" cap="none" strike="noStrike">
                <a:solidFill>
                  <a:srgbClr val="000000"/>
                </a:solidFill>
                <a:latin typeface="Meiryo"/>
                <a:ea typeface="Meiryo"/>
                <a:cs typeface="Meiryo"/>
                <a:sym typeface="Meiryo"/>
              </a:rPr>
              <a:t>審査の視点：独創性</a:t>
            </a:r>
            <a:endParaRPr b="1" i="0" sz="2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t/>
            </a:r>
            <a:endParaRPr b="1" i="0" sz="1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rPr b="1" i="0" lang="ja" sz="1000" u="none" cap="none" strike="noStrike">
                <a:solidFill>
                  <a:srgbClr val="000000"/>
                </a:solidFill>
                <a:latin typeface="Meiryo"/>
                <a:ea typeface="Meiryo"/>
                <a:cs typeface="Meiryo"/>
                <a:sym typeface="Meiryo"/>
              </a:rPr>
              <a:t>自由な発想で、他の作品にはない自分だけの要素やポイントがあるか。夢が膨らむ楽しい作品になっているか。</a:t>
            </a:r>
            <a:endParaRPr b="1" i="0" sz="1000" u="none" cap="none" strike="noStrike">
              <a:solidFill>
                <a:srgbClr val="000000"/>
              </a:solidFill>
              <a:latin typeface="Meiryo"/>
              <a:ea typeface="Meiryo"/>
              <a:cs typeface="Meiryo"/>
              <a:sym typeface="Meiry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5"/>
          <p:cNvSpPr txBox="1"/>
          <p:nvPr/>
        </p:nvSpPr>
        <p:spPr>
          <a:xfrm>
            <a:off x="311700" y="867225"/>
            <a:ext cx="8520600" cy="4044600"/>
          </a:xfrm>
          <a:prstGeom prst="rect">
            <a:avLst/>
          </a:prstGeom>
          <a:noFill/>
          <a:ln>
            <a:noFill/>
          </a:ln>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作品の全体としてどのようなことを意識して作成したか、こだわりポイントは何かの説明</a:t>
            </a:r>
            <a:endParaRPr i="0" sz="1800" u="none" cap="none" strike="noStrike">
              <a:solidFill>
                <a:schemeClr val="dk2"/>
              </a:solidFill>
              <a:latin typeface="Meiryo"/>
              <a:ea typeface="Meiryo"/>
              <a:cs typeface="Meiryo"/>
              <a:sym typeface="Meiryo"/>
            </a:endParaRPr>
          </a:p>
          <a:p>
            <a:pPr indent="-342900" lvl="0" marL="457200" marR="0" rtl="0" algn="l">
              <a:lnSpc>
                <a:spcPct val="115000"/>
              </a:lnSpc>
              <a:spcBef>
                <a:spcPts val="0"/>
              </a:spcBef>
              <a:spcAft>
                <a:spcPts val="0"/>
              </a:spcAft>
              <a:buClr>
                <a:schemeClr val="dk2"/>
              </a:buClr>
              <a:buSzPts val="1800"/>
              <a:buFont typeface="Meiryo"/>
              <a:buChar char="●"/>
            </a:pPr>
            <a:r>
              <a:rPr i="0" lang="ja" sz="1800" u="none" cap="none" strike="noStrike">
                <a:solidFill>
                  <a:schemeClr val="dk2"/>
                </a:solidFill>
                <a:latin typeface="Meiryo"/>
                <a:ea typeface="Meiryo"/>
                <a:cs typeface="Meiryo"/>
                <a:sym typeface="Meiryo"/>
              </a:rPr>
              <a:t>説明内容が伝わる作品のスクリーンショット</a:t>
            </a:r>
            <a:endParaRPr i="0" sz="1800" u="none" cap="none" strike="noStrike">
              <a:solidFill>
                <a:schemeClr val="dk2"/>
              </a:solidFill>
              <a:latin typeface="Meiryo"/>
              <a:ea typeface="Meiryo"/>
              <a:cs typeface="Meiryo"/>
              <a:sym typeface="Meiryo"/>
            </a:endParaRPr>
          </a:p>
        </p:txBody>
      </p:sp>
      <p:sp>
        <p:nvSpPr>
          <p:cNvPr id="81" name="Google Shape;81;p5"/>
          <p:cNvSpPr txBox="1"/>
          <p:nvPr/>
        </p:nvSpPr>
        <p:spPr>
          <a:xfrm>
            <a:off x="311700" y="162800"/>
            <a:ext cx="7180500" cy="626400"/>
          </a:xfrm>
          <a:prstGeom prst="rect">
            <a:avLst/>
          </a:prstGeom>
          <a:noFill/>
          <a:ln>
            <a:noFill/>
          </a:ln>
        </p:spPr>
        <p:txBody>
          <a:bodyPr anchorCtr="0" anchor="t" bIns="91425" lIns="91425" spcFirstLastPara="1" rIns="91425" wrap="square" tIns="91425">
            <a:normAutofit lnSpcReduction="20000"/>
          </a:bodyPr>
          <a:lstStyle/>
          <a:p>
            <a:pPr indent="0" lvl="0" marL="0" marR="0" rtl="0" algn="l">
              <a:lnSpc>
                <a:spcPct val="90000"/>
              </a:lnSpc>
              <a:spcBef>
                <a:spcPts val="0"/>
              </a:spcBef>
              <a:spcAft>
                <a:spcPts val="0"/>
              </a:spcAft>
              <a:buClr>
                <a:srgbClr val="000000"/>
              </a:buClr>
              <a:buSzPts val="2000"/>
              <a:buFont typeface="Arial"/>
              <a:buNone/>
            </a:pPr>
            <a:r>
              <a:rPr b="1" i="0" lang="ja" sz="2000" u="none" cap="none" strike="noStrike">
                <a:solidFill>
                  <a:srgbClr val="000000"/>
                </a:solidFill>
                <a:latin typeface="Meiryo"/>
                <a:ea typeface="Meiryo"/>
                <a:cs typeface="Meiryo"/>
                <a:sym typeface="Meiryo"/>
              </a:rPr>
              <a:t>審査の視点：作品完成度</a:t>
            </a:r>
            <a:endParaRPr b="1" i="0" sz="2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t/>
            </a:r>
            <a:endParaRPr b="1" i="0" sz="1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rPr b="1" i="0" lang="ja" sz="1000" u="none" cap="none" strike="noStrike">
                <a:solidFill>
                  <a:srgbClr val="000000"/>
                </a:solidFill>
                <a:latin typeface="Meiryo"/>
                <a:ea typeface="Meiryo"/>
                <a:cs typeface="Meiryo"/>
                <a:sym typeface="Meiryo"/>
              </a:rPr>
              <a:t>全体の統一感、詳細な部分までのこだわりなど作品全体としての完成度や総合的なクオリティが高いか。</a:t>
            </a:r>
            <a:endParaRPr b="1" i="0" sz="1000" u="none" cap="none" strike="noStrike">
              <a:solidFill>
                <a:srgbClr val="000000"/>
              </a:solidFill>
              <a:latin typeface="Meiryo"/>
              <a:ea typeface="Meiryo"/>
              <a:cs typeface="Meiryo"/>
              <a:sym typeface="Meiry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6"/>
          <p:cNvSpPr txBox="1"/>
          <p:nvPr/>
        </p:nvSpPr>
        <p:spPr>
          <a:xfrm>
            <a:off x="311700" y="867225"/>
            <a:ext cx="8520600" cy="4044600"/>
          </a:xfrm>
          <a:prstGeom prst="rect">
            <a:avLst/>
          </a:prstGeom>
          <a:noFill/>
          <a:ln>
            <a:noFill/>
          </a:ln>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作成過程における</a:t>
            </a:r>
            <a:r>
              <a:rPr i="0" lang="ja" sz="1800" u="none" cap="none" strike="noStrike">
                <a:solidFill>
                  <a:schemeClr val="dk2"/>
                </a:solidFill>
                <a:latin typeface="Meiryo"/>
                <a:ea typeface="Meiryo"/>
                <a:cs typeface="Meiryo"/>
                <a:sym typeface="Meiryo"/>
              </a:rPr>
              <a:t>プログラミング要素やこだわりの技術ポイントの説明</a:t>
            </a:r>
            <a:endParaRPr i="0" sz="1800" u="none" cap="none" strike="noStrike">
              <a:solidFill>
                <a:schemeClr val="dk2"/>
              </a:solidFill>
              <a:latin typeface="Meiryo"/>
              <a:ea typeface="Meiryo"/>
              <a:cs typeface="Meiryo"/>
              <a:sym typeface="Meiryo"/>
            </a:endParaRPr>
          </a:p>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説明内容が伝わる作品のスクリーンショット</a:t>
            </a:r>
            <a:endParaRPr i="0" sz="1800" u="none" cap="none" strike="noStrike">
              <a:solidFill>
                <a:srgbClr val="595959"/>
              </a:solidFill>
              <a:latin typeface="Meiryo"/>
              <a:ea typeface="Meiryo"/>
              <a:cs typeface="Meiryo"/>
              <a:sym typeface="Meiryo"/>
            </a:endParaRPr>
          </a:p>
        </p:txBody>
      </p:sp>
      <p:sp>
        <p:nvSpPr>
          <p:cNvPr id="87" name="Google Shape;87;p6"/>
          <p:cNvSpPr txBox="1"/>
          <p:nvPr/>
        </p:nvSpPr>
        <p:spPr>
          <a:xfrm>
            <a:off x="311700" y="162800"/>
            <a:ext cx="7180500" cy="626400"/>
          </a:xfrm>
          <a:prstGeom prst="rect">
            <a:avLst/>
          </a:prstGeom>
          <a:noFill/>
          <a:ln>
            <a:noFill/>
          </a:ln>
        </p:spPr>
        <p:txBody>
          <a:bodyPr anchorCtr="0" anchor="t" bIns="91425" lIns="91425" spcFirstLastPara="1" rIns="91425" wrap="square" tIns="91425">
            <a:normAutofit lnSpcReduction="20000"/>
          </a:bodyPr>
          <a:lstStyle/>
          <a:p>
            <a:pPr indent="0" lvl="0" marL="0" marR="0" rtl="0" algn="l">
              <a:lnSpc>
                <a:spcPct val="90000"/>
              </a:lnSpc>
              <a:spcBef>
                <a:spcPts val="0"/>
              </a:spcBef>
              <a:spcAft>
                <a:spcPts val="0"/>
              </a:spcAft>
              <a:buClr>
                <a:srgbClr val="000000"/>
              </a:buClr>
              <a:buSzPts val="2000"/>
              <a:buFont typeface="Arial"/>
              <a:buNone/>
            </a:pPr>
            <a:r>
              <a:rPr b="1" i="0" lang="ja" sz="2000" u="none" cap="none" strike="noStrike">
                <a:solidFill>
                  <a:srgbClr val="000000"/>
                </a:solidFill>
                <a:latin typeface="Meiryo"/>
                <a:ea typeface="Meiryo"/>
                <a:cs typeface="Meiryo"/>
                <a:sym typeface="Meiryo"/>
              </a:rPr>
              <a:t>審査の視点：技術力</a:t>
            </a:r>
            <a:endParaRPr b="1" i="0" sz="2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t/>
            </a:r>
            <a:endParaRPr b="1" i="0" sz="1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rPr b="1" i="0" lang="ja" sz="1000" u="none" cap="none" strike="noStrike">
                <a:solidFill>
                  <a:srgbClr val="000000"/>
                </a:solidFill>
                <a:latin typeface="Meiryo"/>
                <a:ea typeface="Meiryo"/>
                <a:cs typeface="Meiryo"/>
                <a:sym typeface="Meiryo"/>
              </a:rPr>
              <a:t>プログラミング的思考や技術が活用できているか。</a:t>
            </a:r>
            <a:endParaRPr b="1" i="0" sz="1000" u="none" cap="none" strike="noStrike">
              <a:solidFill>
                <a:srgbClr val="000000"/>
              </a:solidFill>
              <a:latin typeface="Meiryo"/>
              <a:ea typeface="Meiryo"/>
              <a:cs typeface="Meiryo"/>
              <a:sym typeface="Meiry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7"/>
          <p:cNvSpPr txBox="1"/>
          <p:nvPr/>
        </p:nvSpPr>
        <p:spPr>
          <a:xfrm>
            <a:off x="311700" y="847675"/>
            <a:ext cx="8520600" cy="4064100"/>
          </a:xfrm>
          <a:prstGeom prst="rect">
            <a:avLst/>
          </a:prstGeom>
          <a:noFill/>
          <a:ln>
            <a:noFill/>
          </a:ln>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rgbClr val="595959"/>
                </a:solidFill>
                <a:latin typeface="Meiryo"/>
                <a:ea typeface="Meiryo"/>
                <a:cs typeface="Meiryo"/>
                <a:sym typeface="Meiryo"/>
              </a:rPr>
              <a:t>さいたま市に住む人・訪れる人たちのどのような未来の暮らしを創造したか、さいたま市らしい未来をどのように考えたか、作品が実現することでさいたま市の未来はどのように変わっていくか等について説明</a:t>
            </a:r>
            <a:endParaRPr i="0" sz="1800" u="none" cap="none" strike="noStrike">
              <a:solidFill>
                <a:srgbClr val="595959"/>
              </a:solidFill>
              <a:latin typeface="Meiryo"/>
              <a:ea typeface="Meiryo"/>
              <a:cs typeface="Meiryo"/>
              <a:sym typeface="Meiryo"/>
            </a:endParaRPr>
          </a:p>
          <a:p>
            <a:pPr indent="-342900" lvl="0" marL="457200" marR="0" rtl="0" algn="l">
              <a:lnSpc>
                <a:spcPct val="115000"/>
              </a:lnSpc>
              <a:spcBef>
                <a:spcPts val="0"/>
              </a:spcBef>
              <a:spcAft>
                <a:spcPts val="0"/>
              </a:spcAft>
              <a:buClr>
                <a:srgbClr val="595959"/>
              </a:buClr>
              <a:buSzPts val="1800"/>
              <a:buFont typeface="Meiryo"/>
              <a:buChar char="●"/>
            </a:pPr>
            <a:r>
              <a:rPr i="0" lang="ja" sz="1800" u="none" cap="none" strike="noStrike">
                <a:solidFill>
                  <a:schemeClr val="dk2"/>
                </a:solidFill>
                <a:latin typeface="Meiryo"/>
                <a:ea typeface="Meiryo"/>
                <a:cs typeface="Meiryo"/>
                <a:sym typeface="Meiryo"/>
              </a:rPr>
              <a:t>説明内容が伝わる作品のスクリーンショット</a:t>
            </a:r>
            <a:endParaRPr i="0" sz="1800" u="none" cap="none" strike="noStrike">
              <a:solidFill>
                <a:srgbClr val="595959"/>
              </a:solidFill>
              <a:latin typeface="Meiryo"/>
              <a:ea typeface="Meiryo"/>
              <a:cs typeface="Meiryo"/>
              <a:sym typeface="Meiryo"/>
            </a:endParaRPr>
          </a:p>
        </p:txBody>
      </p:sp>
      <p:sp>
        <p:nvSpPr>
          <p:cNvPr id="93" name="Google Shape;93;p7"/>
          <p:cNvSpPr txBox="1"/>
          <p:nvPr/>
        </p:nvSpPr>
        <p:spPr>
          <a:xfrm>
            <a:off x="311700" y="162800"/>
            <a:ext cx="7180500" cy="626400"/>
          </a:xfrm>
          <a:prstGeom prst="rect">
            <a:avLst/>
          </a:prstGeom>
          <a:noFill/>
          <a:ln>
            <a:noFill/>
          </a:ln>
        </p:spPr>
        <p:txBody>
          <a:bodyPr anchorCtr="0" anchor="t" bIns="91425" lIns="91425" spcFirstLastPara="1" rIns="91425" wrap="square" tIns="91425">
            <a:normAutofit lnSpcReduction="20000"/>
          </a:bodyPr>
          <a:lstStyle/>
          <a:p>
            <a:pPr indent="0" lvl="0" marL="0" marR="0" rtl="0" algn="l">
              <a:lnSpc>
                <a:spcPct val="90000"/>
              </a:lnSpc>
              <a:spcBef>
                <a:spcPts val="0"/>
              </a:spcBef>
              <a:spcAft>
                <a:spcPts val="0"/>
              </a:spcAft>
              <a:buClr>
                <a:srgbClr val="000000"/>
              </a:buClr>
              <a:buSzPts val="2000"/>
              <a:buFont typeface="Arial"/>
              <a:buNone/>
            </a:pPr>
            <a:r>
              <a:rPr b="1" i="0" lang="ja" sz="2000" u="none" cap="none" strike="noStrike">
                <a:solidFill>
                  <a:srgbClr val="000000"/>
                </a:solidFill>
                <a:latin typeface="Meiryo"/>
                <a:ea typeface="Meiryo"/>
                <a:cs typeface="Meiryo"/>
                <a:sym typeface="Meiryo"/>
              </a:rPr>
              <a:t>審査の視点：さいたま愛</a:t>
            </a:r>
            <a:endParaRPr b="1" i="0" sz="2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t/>
            </a:r>
            <a:endParaRPr b="1" i="0" sz="1000" u="none" cap="none" strike="noStrike">
              <a:solidFill>
                <a:srgbClr val="000000"/>
              </a:solidFill>
              <a:latin typeface="Meiryo"/>
              <a:ea typeface="Meiryo"/>
              <a:cs typeface="Meiryo"/>
              <a:sym typeface="Meiryo"/>
            </a:endParaRPr>
          </a:p>
          <a:p>
            <a:pPr indent="0" lvl="0" marL="0" marR="0" rtl="0" algn="l">
              <a:lnSpc>
                <a:spcPct val="90000"/>
              </a:lnSpc>
              <a:spcBef>
                <a:spcPts val="0"/>
              </a:spcBef>
              <a:spcAft>
                <a:spcPts val="0"/>
              </a:spcAft>
              <a:buClr>
                <a:srgbClr val="000000"/>
              </a:buClr>
              <a:buSzPts val="1000"/>
              <a:buFont typeface="Arial"/>
              <a:buNone/>
            </a:pPr>
            <a:r>
              <a:rPr b="1" i="0" lang="ja" sz="1000" u="none" cap="none" strike="noStrike">
                <a:solidFill>
                  <a:srgbClr val="000000"/>
                </a:solidFill>
                <a:latin typeface="Meiryo"/>
                <a:ea typeface="Meiryo"/>
                <a:cs typeface="Meiryo"/>
                <a:sym typeface="Meiryo"/>
              </a:rPr>
              <a:t>さいたま市をより良い未来に変えていこうという思いが表現されているか。</a:t>
            </a:r>
            <a:endParaRPr b="1" i="0" sz="1000" u="none" cap="none" strike="noStrike">
              <a:solidFill>
                <a:srgbClr val="000000"/>
              </a:solidFill>
              <a:latin typeface="Meiryo"/>
              <a:ea typeface="Meiryo"/>
              <a:cs typeface="Meiryo"/>
              <a:sym typeface="Meiry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8"/>
          <p:cNvSpPr txBox="1"/>
          <p:nvPr>
            <p:ph idx="4294967295"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ja"/>
              <a:t>ここまでの内容以外にアピールしたい点</a:t>
            </a:r>
            <a:endParaRPr/>
          </a:p>
          <a:p>
            <a:pPr indent="-342900" lvl="0" marL="457200" rtl="0" algn="l">
              <a:lnSpc>
                <a:spcPct val="115000"/>
              </a:lnSpc>
              <a:spcBef>
                <a:spcPts val="0"/>
              </a:spcBef>
              <a:spcAft>
                <a:spcPts val="0"/>
              </a:spcAft>
              <a:buSzPts val="1800"/>
              <a:buChar char="●"/>
            </a:pPr>
            <a:r>
              <a:rPr lang="ja"/>
              <a:t>参加した感想</a:t>
            </a:r>
            <a:endParaRPr/>
          </a:p>
          <a:p>
            <a:pPr indent="0" lvl="0" marL="0" rtl="0" algn="l">
              <a:lnSpc>
                <a:spcPct val="115000"/>
              </a:lnSpc>
              <a:spcBef>
                <a:spcPts val="1200"/>
              </a:spcBef>
              <a:spcAft>
                <a:spcPts val="1200"/>
              </a:spcAft>
              <a:buSzPts val="1800"/>
              <a:buNone/>
            </a:pPr>
            <a:r>
              <a:rPr lang="ja"/>
              <a:t>など</a:t>
            </a:r>
            <a:endParaRPr/>
          </a:p>
        </p:txBody>
      </p:sp>
      <p:sp>
        <p:nvSpPr>
          <p:cNvPr id="99" name="Google Shape;99;p8"/>
          <p:cNvSpPr txBox="1"/>
          <p:nvPr/>
        </p:nvSpPr>
        <p:spPr>
          <a:xfrm>
            <a:off x="311700" y="216425"/>
            <a:ext cx="7180500" cy="572700"/>
          </a:xfrm>
          <a:prstGeom prst="rect">
            <a:avLst/>
          </a:prstGeom>
          <a:noFill/>
          <a:ln>
            <a:noFill/>
          </a:ln>
        </p:spPr>
        <p:txBody>
          <a:bodyPr anchorCtr="0" anchor="t" bIns="91425" lIns="91425" spcFirstLastPara="1" rIns="91425" wrap="square" tIns="91425">
            <a:normAutofit/>
          </a:bodyPr>
          <a:lstStyle/>
          <a:p>
            <a:pPr indent="0" lvl="0" marL="0" marR="0" rtl="0" algn="l">
              <a:lnSpc>
                <a:spcPct val="90000"/>
              </a:lnSpc>
              <a:spcBef>
                <a:spcPts val="0"/>
              </a:spcBef>
              <a:spcAft>
                <a:spcPts val="0"/>
              </a:spcAft>
              <a:buClr>
                <a:srgbClr val="000000"/>
              </a:buClr>
              <a:buSzPts val="2000"/>
              <a:buFont typeface="Arial"/>
              <a:buNone/>
            </a:pPr>
            <a:r>
              <a:rPr b="1" i="0" lang="ja" sz="2000" u="none" cap="none" strike="noStrike">
                <a:solidFill>
                  <a:srgbClr val="000000"/>
                </a:solidFill>
                <a:latin typeface="Meiryo"/>
                <a:ea typeface="Meiryo"/>
                <a:cs typeface="Meiryo"/>
                <a:sym typeface="Meiryo"/>
              </a:rPr>
              <a:t>おわりに</a:t>
            </a:r>
            <a:endParaRPr b="1" i="0" sz="2000" u="none" cap="none" strike="noStrike">
              <a:solidFill>
                <a:srgbClr val="000000"/>
              </a:solidFill>
              <a:latin typeface="Meiryo"/>
              <a:ea typeface="Meiryo"/>
              <a:cs typeface="Meiryo"/>
              <a:sym typeface="Meiry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